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7"/>
  </p:notesMasterIdLst>
  <p:sldIdLst>
    <p:sldId id="265" r:id="rId2"/>
    <p:sldId id="288" r:id="rId3"/>
    <p:sldId id="281" r:id="rId4"/>
    <p:sldId id="284" r:id="rId5"/>
    <p:sldId id="1260" r:id="rId6"/>
    <p:sldId id="1261" r:id="rId7"/>
    <p:sldId id="1262" r:id="rId8"/>
    <p:sldId id="1259" r:id="rId9"/>
    <p:sldId id="1280" r:id="rId10"/>
    <p:sldId id="1274" r:id="rId11"/>
    <p:sldId id="1263" r:id="rId12"/>
    <p:sldId id="1264" r:id="rId13"/>
    <p:sldId id="1265" r:id="rId14"/>
    <p:sldId id="1268" r:id="rId15"/>
    <p:sldId id="1269" r:id="rId16"/>
    <p:sldId id="1270" r:id="rId17"/>
    <p:sldId id="1275" r:id="rId18"/>
    <p:sldId id="1271" r:id="rId19"/>
    <p:sldId id="1272" r:id="rId20"/>
    <p:sldId id="1273" r:id="rId21"/>
    <p:sldId id="1276" r:id="rId22"/>
    <p:sldId id="1277" r:id="rId23"/>
    <p:sldId id="1278" r:id="rId24"/>
    <p:sldId id="1279" r:id="rId25"/>
    <p:sldId id="3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93"/>
    <a:srgbClr val="6D8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7BC98-C917-476C-9328-433A07F59F29}" v="120" dt="2024-02-02T20:34:3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1" d="100"/>
          <a:sy n="101" d="100"/>
        </p:scale>
        <p:origin x="13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A4F7BC98-C917-476C-9328-433A07F59F29}"/>
    <pc:docChg chg="undo custSel addSld delSld modSld delMainMaster modMainMaster">
      <pc:chgData name="Winters, Amber" userId="389caf7d-7f00-408e-a4e9-0c8935e7778a" providerId="ADAL" clId="{A4F7BC98-C917-476C-9328-433A07F59F29}" dt="2024-02-02T20:35:15.821" v="11367" actId="2696"/>
      <pc:docMkLst>
        <pc:docMk/>
      </pc:docMkLst>
      <pc:sldChg chg="modSp mod modTransition modNotesTx">
        <pc:chgData name="Winters, Amber" userId="389caf7d-7f00-408e-a4e9-0c8935e7778a" providerId="ADAL" clId="{A4F7BC98-C917-476C-9328-433A07F59F29}" dt="2024-02-02T20:26:07.055" v="11216"/>
        <pc:sldMkLst>
          <pc:docMk/>
          <pc:sldMk cId="4251326891" sldId="265"/>
        </pc:sldMkLst>
        <pc:spChg chg="mod">
          <ac:chgData name="Winters, Amber" userId="389caf7d-7f00-408e-a4e9-0c8935e7778a" providerId="ADAL" clId="{A4F7BC98-C917-476C-9328-433A07F59F29}" dt="2024-01-31T20:14:32.385" v="1" actId="1076"/>
          <ac:spMkLst>
            <pc:docMk/>
            <pc:sldMk cId="4251326891" sldId="265"/>
            <ac:spMk id="5" creationId="{9EE8D593-DC9C-E36D-F9DE-15EC3D7B3316}"/>
          </ac:spMkLst>
        </pc:spChg>
        <pc:spChg chg="mod">
          <ac:chgData name="Winters, Amber" userId="389caf7d-7f00-408e-a4e9-0c8935e7778a" providerId="ADAL" clId="{A4F7BC98-C917-476C-9328-433A07F59F29}" dt="2024-01-31T20:14:37.390" v="2" actId="14100"/>
          <ac:spMkLst>
            <pc:docMk/>
            <pc:sldMk cId="4251326891" sldId="265"/>
            <ac:spMk id="6" creationId="{5008FF87-FEFE-2A16-8DCD-D2C65C5BDF1E}"/>
          </ac:spMkLst>
        </pc:spChg>
      </pc:sldChg>
      <pc:sldChg chg="delSp modSp mod modTransition modNotesTx">
        <pc:chgData name="Winters, Amber" userId="389caf7d-7f00-408e-a4e9-0c8935e7778a" providerId="ADAL" clId="{A4F7BC98-C917-476C-9328-433A07F59F29}" dt="2024-02-02T20:26:09.517" v="11217"/>
        <pc:sldMkLst>
          <pc:docMk/>
          <pc:sldMk cId="3450035" sldId="281"/>
        </pc:sldMkLst>
        <pc:spChg chg="del">
          <ac:chgData name="Winters, Amber" userId="389caf7d-7f00-408e-a4e9-0c8935e7778a" providerId="ADAL" clId="{A4F7BC98-C917-476C-9328-433A07F59F29}" dt="2024-02-02T17:40:34.181" v="2644" actId="478"/>
          <ac:spMkLst>
            <pc:docMk/>
            <pc:sldMk cId="3450035" sldId="281"/>
            <ac:spMk id="3" creationId="{818AB3F1-05D5-3933-5BEA-9B10FE182473}"/>
          </ac:spMkLst>
        </pc:spChg>
        <pc:spChg chg="mod">
          <ac:chgData name="Winters, Amber" userId="389caf7d-7f00-408e-a4e9-0c8935e7778a" providerId="ADAL" clId="{A4F7BC98-C917-476C-9328-433A07F59F29}" dt="2024-02-02T17:40:31.300" v="2643" actId="403"/>
          <ac:spMkLst>
            <pc:docMk/>
            <pc:sldMk cId="3450035" sldId="281"/>
            <ac:spMk id="4" creationId="{11297468-20C9-4FD4-796B-F147A36A8E26}"/>
          </ac:spMkLst>
        </pc:spChg>
      </pc:sldChg>
      <pc:sldChg chg="del">
        <pc:chgData name="Winters, Amber" userId="389caf7d-7f00-408e-a4e9-0c8935e7778a" providerId="ADAL" clId="{A4F7BC98-C917-476C-9328-433A07F59F29}" dt="2024-02-02T17:41:57.216" v="2650" actId="47"/>
        <pc:sldMkLst>
          <pc:docMk/>
          <pc:sldMk cId="70087245" sldId="282"/>
        </pc:sldMkLst>
      </pc:sldChg>
      <pc:sldChg chg="del">
        <pc:chgData name="Winters, Amber" userId="389caf7d-7f00-408e-a4e9-0c8935e7778a" providerId="ADAL" clId="{A4F7BC98-C917-476C-9328-433A07F59F29}" dt="2024-02-02T17:51:57.089" v="2727" actId="47"/>
        <pc:sldMkLst>
          <pc:docMk/>
          <pc:sldMk cId="2473382822" sldId="283"/>
        </pc:sldMkLst>
      </pc:sldChg>
      <pc:sldChg chg="addSp modSp mod modNotesTx">
        <pc:chgData name="Winters, Amber" userId="389caf7d-7f00-408e-a4e9-0c8935e7778a" providerId="ADAL" clId="{A4F7BC98-C917-476C-9328-433A07F59F29}" dt="2024-02-02T19:28:13.998" v="5882" actId="114"/>
        <pc:sldMkLst>
          <pc:docMk/>
          <pc:sldMk cId="4153696969" sldId="284"/>
        </pc:sldMkLst>
        <pc:spChg chg="add mod ord">
          <ac:chgData name="Winters, Amber" userId="389caf7d-7f00-408e-a4e9-0c8935e7778a" providerId="ADAL" clId="{A4F7BC98-C917-476C-9328-433A07F59F29}" dt="2024-02-01T14:24:49.382" v="93" actId="1076"/>
          <ac:spMkLst>
            <pc:docMk/>
            <pc:sldMk cId="4153696969" sldId="284"/>
            <ac:spMk id="2" creationId="{BD0484EE-AE4B-7038-9BAD-42E3A2C9C4F2}"/>
          </ac:spMkLst>
        </pc:spChg>
        <pc:spChg chg="mod">
          <ac:chgData name="Winters, Amber" userId="389caf7d-7f00-408e-a4e9-0c8935e7778a" providerId="ADAL" clId="{A4F7BC98-C917-476C-9328-433A07F59F29}" dt="2024-02-01T14:25:04.080" v="97" actId="1036"/>
          <ac:spMkLst>
            <pc:docMk/>
            <pc:sldMk cId="4153696969" sldId="284"/>
            <ac:spMk id="4" creationId="{0C6EEEE4-6D16-4DD7-6DCE-565043A6E7E2}"/>
          </ac:spMkLst>
        </pc:spChg>
        <pc:spChg chg="mod">
          <ac:chgData name="Winters, Amber" userId="389caf7d-7f00-408e-a4e9-0c8935e7778a" providerId="ADAL" clId="{A4F7BC98-C917-476C-9328-433A07F59F29}" dt="2024-02-01T15:27:51.427" v="541" actId="20577"/>
          <ac:spMkLst>
            <pc:docMk/>
            <pc:sldMk cId="4153696969" sldId="284"/>
            <ac:spMk id="10" creationId="{06A10BC5-A451-FD48-F770-D66D7143EBF2}"/>
          </ac:spMkLst>
        </pc:spChg>
        <pc:grpChg chg="mod">
          <ac:chgData name="Winters, Amber" userId="389caf7d-7f00-408e-a4e9-0c8935e7778a" providerId="ADAL" clId="{A4F7BC98-C917-476C-9328-433A07F59F29}" dt="2024-02-01T15:27:55.518" v="542" actId="1076"/>
          <ac:grpSpMkLst>
            <pc:docMk/>
            <pc:sldMk cId="4153696969" sldId="284"/>
            <ac:grpSpMk id="11" creationId="{0963B8F3-8B77-AD52-067E-910941FA3B29}"/>
          </ac:grpSpMkLst>
        </pc:grpChg>
        <pc:picChg chg="mod">
          <ac:chgData name="Winters, Amber" userId="389caf7d-7f00-408e-a4e9-0c8935e7778a" providerId="ADAL" clId="{A4F7BC98-C917-476C-9328-433A07F59F29}" dt="2024-02-01T14:23:55.698" v="80" actId="1076"/>
          <ac:picMkLst>
            <pc:docMk/>
            <pc:sldMk cId="4153696969" sldId="284"/>
            <ac:picMk id="6" creationId="{5A7C6BB7-2B32-5C17-FD0C-DF8DFFE67EBA}"/>
          </ac:picMkLst>
        </pc:picChg>
        <pc:cxnChg chg="mod">
          <ac:chgData name="Winters, Amber" userId="389caf7d-7f00-408e-a4e9-0c8935e7778a" providerId="ADAL" clId="{A4F7BC98-C917-476C-9328-433A07F59F29}" dt="2024-02-01T14:23:18.014" v="78" actId="1582"/>
          <ac:cxnSpMkLst>
            <pc:docMk/>
            <pc:sldMk cId="4153696969" sldId="284"/>
            <ac:cxnSpMk id="9" creationId="{E60B7F71-C2C0-C985-79CC-D3EF23935E64}"/>
          </ac:cxnSpMkLst>
        </pc:cxnChg>
      </pc:sldChg>
      <pc:sldChg chg="modSp mod modNotesTx">
        <pc:chgData name="Winters, Amber" userId="389caf7d-7f00-408e-a4e9-0c8935e7778a" providerId="ADAL" clId="{A4F7BC98-C917-476C-9328-433A07F59F29}" dt="2024-02-02T19:22:37.677" v="4883" actId="114"/>
        <pc:sldMkLst>
          <pc:docMk/>
          <pc:sldMk cId="49595463" sldId="288"/>
        </pc:sldMkLst>
        <pc:cxnChg chg="mod">
          <ac:chgData name="Winters, Amber" userId="389caf7d-7f00-408e-a4e9-0c8935e7778a" providerId="ADAL" clId="{A4F7BC98-C917-476C-9328-433A07F59F29}" dt="2024-01-31T20:36:01.970" v="73" actId="208"/>
          <ac:cxnSpMkLst>
            <pc:docMk/>
            <pc:sldMk cId="49595463" sldId="288"/>
            <ac:cxnSpMk id="17" creationId="{605403C2-FC69-6406-BC12-F8E21FD3D765}"/>
          </ac:cxnSpMkLst>
        </pc:cxnChg>
        <pc:cxnChg chg="mod">
          <ac:chgData name="Winters, Amber" userId="389caf7d-7f00-408e-a4e9-0c8935e7778a" providerId="ADAL" clId="{A4F7BC98-C917-476C-9328-433A07F59F29}" dt="2024-01-31T20:36:01.624" v="72" actId="208"/>
          <ac:cxnSpMkLst>
            <pc:docMk/>
            <pc:sldMk cId="49595463" sldId="288"/>
            <ac:cxnSpMk id="18" creationId="{B0CE5387-413F-6E7D-948D-E57349B2E134}"/>
          </ac:cxnSpMkLst>
        </pc:cxnChg>
        <pc:cxnChg chg="mod">
          <ac:chgData name="Winters, Amber" userId="389caf7d-7f00-408e-a4e9-0c8935e7778a" providerId="ADAL" clId="{A4F7BC98-C917-476C-9328-433A07F59F29}" dt="2024-01-31T20:36:00.703" v="70" actId="208"/>
          <ac:cxnSpMkLst>
            <pc:docMk/>
            <pc:sldMk cId="49595463" sldId="288"/>
            <ac:cxnSpMk id="19" creationId="{EC13CF81-09F5-127B-D86F-8A617481E04D}"/>
          </ac:cxnSpMkLst>
        </pc:cxnChg>
        <pc:cxnChg chg="mod">
          <ac:chgData name="Winters, Amber" userId="389caf7d-7f00-408e-a4e9-0c8935e7778a" providerId="ADAL" clId="{A4F7BC98-C917-476C-9328-433A07F59F29}" dt="2024-01-31T20:36:01.210" v="71" actId="208"/>
          <ac:cxnSpMkLst>
            <pc:docMk/>
            <pc:sldMk cId="49595463" sldId="288"/>
            <ac:cxnSpMk id="20" creationId="{030E9330-8467-2A82-47E3-D1E91D60076D}"/>
          </ac:cxnSpMkLst>
        </pc:cxnChg>
      </pc:sldChg>
      <pc:sldChg chg="addSp delSp modSp del mod">
        <pc:chgData name="Winters, Amber" userId="389caf7d-7f00-408e-a4e9-0c8935e7778a" providerId="ADAL" clId="{A4F7BC98-C917-476C-9328-433A07F59F29}" dt="2024-01-31T20:35:24.570" v="65" actId="47"/>
        <pc:sldMkLst>
          <pc:docMk/>
          <pc:sldMk cId="2802195561" sldId="320"/>
        </pc:sldMkLst>
        <pc:spChg chg="mod">
          <ac:chgData name="Winters, Amber" userId="389caf7d-7f00-408e-a4e9-0c8935e7778a" providerId="ADAL" clId="{A4F7BC98-C917-476C-9328-433A07F59F29}" dt="2024-01-31T20:15:21.184" v="21" actId="20577"/>
          <ac:spMkLst>
            <pc:docMk/>
            <pc:sldMk cId="2802195561" sldId="320"/>
            <ac:spMk id="2" creationId="{A3E31091-44D7-04BE-1326-72B5F78F53DD}"/>
          </ac:spMkLst>
        </pc:spChg>
        <pc:spChg chg="mod">
          <ac:chgData name="Winters, Amber" userId="389caf7d-7f00-408e-a4e9-0c8935e7778a" providerId="ADAL" clId="{A4F7BC98-C917-476C-9328-433A07F59F29}" dt="2024-01-31T20:24:19.950" v="33" actId="20577"/>
          <ac:spMkLst>
            <pc:docMk/>
            <pc:sldMk cId="2802195561" sldId="320"/>
            <ac:spMk id="8" creationId="{81A7BADE-A8BF-C90D-A438-50F4E784FD5A}"/>
          </ac:spMkLst>
        </pc:spChg>
        <pc:spChg chg="mod">
          <ac:chgData name="Winters, Amber" userId="389caf7d-7f00-408e-a4e9-0c8935e7778a" providerId="ADAL" clId="{A4F7BC98-C917-476C-9328-433A07F59F29}" dt="2024-01-31T20:24:27.312" v="40" actId="20577"/>
          <ac:spMkLst>
            <pc:docMk/>
            <pc:sldMk cId="2802195561" sldId="320"/>
            <ac:spMk id="24" creationId="{5E4607B6-A64B-C45C-B51A-D7349DEAF752}"/>
          </ac:spMkLst>
        </pc:spChg>
        <pc:picChg chg="add del mod ord">
          <ac:chgData name="Winters, Amber" userId="389caf7d-7f00-408e-a4e9-0c8935e7778a" providerId="ADAL" clId="{A4F7BC98-C917-476C-9328-433A07F59F29}" dt="2024-01-31T20:26:10.219" v="64" actId="1035"/>
          <ac:picMkLst>
            <pc:docMk/>
            <pc:sldMk cId="2802195561" sldId="320"/>
            <ac:picMk id="6" creationId="{5EDB957D-F94B-F8E3-DF0E-0B71C65E6D5E}"/>
          </ac:picMkLst>
        </pc:picChg>
        <pc:picChg chg="del mod">
          <ac:chgData name="Winters, Amber" userId="389caf7d-7f00-408e-a4e9-0c8935e7778a" providerId="ADAL" clId="{A4F7BC98-C917-476C-9328-433A07F59F29}" dt="2024-01-31T20:25:55.761" v="57" actId="478"/>
          <ac:picMkLst>
            <pc:docMk/>
            <pc:sldMk cId="2802195561" sldId="320"/>
            <ac:picMk id="12" creationId="{F7FC013F-0D82-EEA9-4423-2408A82A770B}"/>
          </ac:picMkLst>
        </pc:picChg>
      </pc:sldChg>
      <pc:sldChg chg="modTransition modNotesTx">
        <pc:chgData name="Winters, Amber" userId="389caf7d-7f00-408e-a4e9-0c8935e7778a" providerId="ADAL" clId="{A4F7BC98-C917-476C-9328-433A07F59F29}" dt="2024-02-02T20:28:00.378" v="11239"/>
        <pc:sldMkLst>
          <pc:docMk/>
          <pc:sldMk cId="3148062621" sldId="326"/>
        </pc:sldMkLst>
      </pc:sldChg>
      <pc:sldChg chg="del">
        <pc:chgData name="Winters, Amber" userId="389caf7d-7f00-408e-a4e9-0c8935e7778a" providerId="ADAL" clId="{A4F7BC98-C917-476C-9328-433A07F59F29}" dt="2024-02-01T14:44:59.102" v="357" actId="47"/>
        <pc:sldMkLst>
          <pc:docMk/>
          <pc:sldMk cId="1749424507" sldId="1253"/>
        </pc:sldMkLst>
      </pc:sldChg>
      <pc:sldChg chg="del">
        <pc:chgData name="Winters, Amber" userId="389caf7d-7f00-408e-a4e9-0c8935e7778a" providerId="ADAL" clId="{A4F7BC98-C917-476C-9328-433A07F59F29}" dt="2024-02-01T14:56:46.596" v="366" actId="47"/>
        <pc:sldMkLst>
          <pc:docMk/>
          <pc:sldMk cId="3710353260" sldId="1254"/>
        </pc:sldMkLst>
      </pc:sldChg>
      <pc:sldChg chg="modSp del mod">
        <pc:chgData name="Winters, Amber" userId="389caf7d-7f00-408e-a4e9-0c8935e7778a" providerId="ADAL" clId="{A4F7BC98-C917-476C-9328-433A07F59F29}" dt="2024-02-01T14:57:55.722" v="408" actId="47"/>
        <pc:sldMkLst>
          <pc:docMk/>
          <pc:sldMk cId="1691732167" sldId="1255"/>
        </pc:sldMkLst>
        <pc:spChg chg="mod">
          <ac:chgData name="Winters, Amber" userId="389caf7d-7f00-408e-a4e9-0c8935e7778a" providerId="ADAL" clId="{A4F7BC98-C917-476C-9328-433A07F59F29}" dt="2024-02-01T14:56:54.233" v="367" actId="5793"/>
          <ac:spMkLst>
            <pc:docMk/>
            <pc:sldMk cId="1691732167" sldId="1255"/>
            <ac:spMk id="10" creationId="{06A10BC5-A451-FD48-F770-D66D7143EBF2}"/>
          </ac:spMkLst>
        </pc:spChg>
      </pc:sldChg>
      <pc:sldChg chg="del">
        <pc:chgData name="Winters, Amber" userId="389caf7d-7f00-408e-a4e9-0c8935e7778a" providerId="ADAL" clId="{A4F7BC98-C917-476C-9328-433A07F59F29}" dt="2024-02-01T15:03:20.180" v="535" actId="47"/>
        <pc:sldMkLst>
          <pc:docMk/>
          <pc:sldMk cId="3817650872" sldId="1256"/>
        </pc:sldMkLst>
      </pc:sldChg>
      <pc:sldChg chg="addSp delSp modSp del mod">
        <pc:chgData name="Winters, Amber" userId="389caf7d-7f00-408e-a4e9-0c8935e7778a" providerId="ADAL" clId="{A4F7BC98-C917-476C-9328-433A07F59F29}" dt="2024-02-01T15:01:33.228" v="516" actId="47"/>
        <pc:sldMkLst>
          <pc:docMk/>
          <pc:sldMk cId="2114036620" sldId="1257"/>
        </pc:sldMkLst>
        <pc:spChg chg="mod">
          <ac:chgData name="Winters, Amber" userId="389caf7d-7f00-408e-a4e9-0c8935e7778a" providerId="ADAL" clId="{A4F7BC98-C917-476C-9328-433A07F59F29}" dt="2024-02-01T14:44:13.875" v="351"/>
          <ac:spMkLst>
            <pc:docMk/>
            <pc:sldMk cId="2114036620" sldId="1257"/>
            <ac:spMk id="8" creationId="{166198CD-5AA6-550F-4E84-55CDAB97899A}"/>
          </ac:spMkLst>
        </pc:spChg>
        <pc:spChg chg="mod">
          <ac:chgData name="Winters, Amber" userId="389caf7d-7f00-408e-a4e9-0c8935e7778a" providerId="ADAL" clId="{A4F7BC98-C917-476C-9328-433A07F59F29}" dt="2024-02-01T14:44:13.875" v="351"/>
          <ac:spMkLst>
            <pc:docMk/>
            <pc:sldMk cId="2114036620" sldId="1257"/>
            <ac:spMk id="13" creationId="{B3CD1CC4-1E98-6838-36BE-296E203F2E3F}"/>
          </ac:spMkLst>
        </pc:spChg>
        <pc:grpChg chg="add mod">
          <ac:chgData name="Winters, Amber" userId="389caf7d-7f00-408e-a4e9-0c8935e7778a" providerId="ADAL" clId="{A4F7BC98-C917-476C-9328-433A07F59F29}" dt="2024-02-01T14:44:21.150" v="354" actId="1076"/>
          <ac:grpSpMkLst>
            <pc:docMk/>
            <pc:sldMk cId="2114036620" sldId="1257"/>
            <ac:grpSpMk id="5" creationId="{447DE3CA-A347-BEE0-A9C0-2A16B529924A}"/>
          </ac:grpSpMkLst>
        </pc:grpChg>
        <pc:grpChg chg="del">
          <ac:chgData name="Winters, Amber" userId="389caf7d-7f00-408e-a4e9-0c8935e7778a" providerId="ADAL" clId="{A4F7BC98-C917-476C-9328-433A07F59F29}" dt="2024-02-01T14:44:26.327" v="355" actId="478"/>
          <ac:grpSpMkLst>
            <pc:docMk/>
            <pc:sldMk cId="2114036620" sldId="1257"/>
            <ac:grpSpMk id="11" creationId="{0963B8F3-8B77-AD52-067E-910941FA3B29}"/>
          </ac:grpSpMkLst>
        </pc:grpChg>
        <pc:picChg chg="add mod ord">
          <ac:chgData name="Winters, Amber" userId="389caf7d-7f00-408e-a4e9-0c8935e7778a" providerId="ADAL" clId="{A4F7BC98-C917-476C-9328-433A07F59F29}" dt="2024-02-01T14:44:16.919" v="353" actId="1076"/>
          <ac:picMkLst>
            <pc:docMk/>
            <pc:sldMk cId="2114036620" sldId="1257"/>
            <ac:picMk id="3" creationId="{6BF020D4-8F90-FAB6-4CEC-E09B6ED4DDF0}"/>
          </ac:picMkLst>
        </pc:picChg>
        <pc:picChg chg="del">
          <ac:chgData name="Winters, Amber" userId="389caf7d-7f00-408e-a4e9-0c8935e7778a" providerId="ADAL" clId="{A4F7BC98-C917-476C-9328-433A07F59F29}" dt="2024-02-01T14:42:31.067" v="350" actId="478"/>
          <ac:picMkLst>
            <pc:docMk/>
            <pc:sldMk cId="2114036620" sldId="1257"/>
            <ac:picMk id="6" creationId="{5A7C6BB7-2B32-5C17-FD0C-DF8DFFE67EBA}"/>
          </ac:picMkLst>
        </pc:picChg>
        <pc:cxnChg chg="mod">
          <ac:chgData name="Winters, Amber" userId="389caf7d-7f00-408e-a4e9-0c8935e7778a" providerId="ADAL" clId="{A4F7BC98-C917-476C-9328-433A07F59F29}" dt="2024-02-01T14:44:37.222" v="356" actId="1582"/>
          <ac:cxnSpMkLst>
            <pc:docMk/>
            <pc:sldMk cId="2114036620" sldId="1257"/>
            <ac:cxnSpMk id="12" creationId="{FEAA3A02-D979-47AF-E74E-B9CCEDF33A14}"/>
          </ac:cxnSpMkLst>
        </pc:cxnChg>
      </pc:sldChg>
      <pc:sldChg chg="addSp delSp modSp add del mod">
        <pc:chgData name="Winters, Amber" userId="389caf7d-7f00-408e-a4e9-0c8935e7778a" providerId="ADAL" clId="{A4F7BC98-C917-476C-9328-433A07F59F29}" dt="2024-02-01T15:02:50.354" v="533" actId="47"/>
        <pc:sldMkLst>
          <pc:docMk/>
          <pc:sldMk cId="1632880387" sldId="1258"/>
        </pc:sldMkLst>
        <pc:spChg chg="mod">
          <ac:chgData name="Winters, Amber" userId="389caf7d-7f00-408e-a4e9-0c8935e7778a" providerId="ADAL" clId="{A4F7BC98-C917-476C-9328-433A07F59F29}" dt="2024-02-01T14:45:09.613" v="358"/>
          <ac:spMkLst>
            <pc:docMk/>
            <pc:sldMk cId="1632880387" sldId="1258"/>
            <ac:spMk id="7" creationId="{13462C96-862A-7EBB-5140-ED541D638E41}"/>
          </ac:spMkLst>
        </pc:spChg>
        <pc:spChg chg="mod">
          <ac:chgData name="Winters, Amber" userId="389caf7d-7f00-408e-a4e9-0c8935e7778a" providerId="ADAL" clId="{A4F7BC98-C917-476C-9328-433A07F59F29}" dt="2024-02-01T14:45:09.613" v="358"/>
          <ac:spMkLst>
            <pc:docMk/>
            <pc:sldMk cId="1632880387" sldId="1258"/>
            <ac:spMk id="10" creationId="{025A7BCB-E102-10F0-219E-53239C71001A}"/>
          </ac:spMkLst>
        </pc:spChg>
        <pc:spChg chg="mod">
          <ac:chgData name="Winters, Amber" userId="389caf7d-7f00-408e-a4e9-0c8935e7778a" providerId="ADAL" clId="{A4F7BC98-C917-476C-9328-433A07F59F29}" dt="2024-02-01T14:58:57.469" v="409"/>
          <ac:spMkLst>
            <pc:docMk/>
            <pc:sldMk cId="1632880387" sldId="1258"/>
            <ac:spMk id="15" creationId="{A15D657E-364A-4498-3F61-CC46C194214C}"/>
          </ac:spMkLst>
        </pc:spChg>
        <pc:spChg chg="mod">
          <ac:chgData name="Winters, Amber" userId="389caf7d-7f00-408e-a4e9-0c8935e7778a" providerId="ADAL" clId="{A4F7BC98-C917-476C-9328-433A07F59F29}" dt="2024-02-01T14:58:57.469" v="409"/>
          <ac:spMkLst>
            <pc:docMk/>
            <pc:sldMk cId="1632880387" sldId="1258"/>
            <ac:spMk id="17" creationId="{A4E00696-B319-C176-A5C3-F235D1D987A1}"/>
          </ac:spMkLst>
        </pc:spChg>
        <pc:grpChg chg="add mod">
          <ac:chgData name="Winters, Amber" userId="389caf7d-7f00-408e-a4e9-0c8935e7778a" providerId="ADAL" clId="{A4F7BC98-C917-476C-9328-433A07F59F29}" dt="2024-02-01T14:57:50.343" v="407" actId="1035"/>
          <ac:grpSpMkLst>
            <pc:docMk/>
            <pc:sldMk cId="1632880387" sldId="1258"/>
            <ac:grpSpMk id="6" creationId="{C49A6579-72D3-BC58-45A8-CAE145B64F18}"/>
          </ac:grpSpMkLst>
        </pc:grpChg>
        <pc:grpChg chg="add del mod">
          <ac:chgData name="Winters, Amber" userId="389caf7d-7f00-408e-a4e9-0c8935e7778a" providerId="ADAL" clId="{A4F7BC98-C917-476C-9328-433A07F59F29}" dt="2024-02-01T14:59:16.541" v="412"/>
          <ac:grpSpMkLst>
            <pc:docMk/>
            <pc:sldMk cId="1632880387" sldId="1258"/>
            <ac:grpSpMk id="14" creationId="{821D75E0-F41A-1F23-9305-A084664F488A}"/>
          </ac:grpSpMkLst>
        </pc:grpChg>
        <pc:picChg chg="del">
          <ac:chgData name="Winters, Amber" userId="389caf7d-7f00-408e-a4e9-0c8935e7778a" providerId="ADAL" clId="{A4F7BC98-C917-476C-9328-433A07F59F29}" dt="2024-02-01T14:45:34.089" v="364" actId="478"/>
          <ac:picMkLst>
            <pc:docMk/>
            <pc:sldMk cId="1632880387" sldId="1258"/>
            <ac:picMk id="3" creationId="{6BF020D4-8F90-FAB6-4CEC-E09B6ED4DDF0}"/>
          </ac:picMkLst>
        </pc:picChg>
        <pc:picChg chg="add mod ord">
          <ac:chgData name="Winters, Amber" userId="389caf7d-7f00-408e-a4e9-0c8935e7778a" providerId="ADAL" clId="{A4F7BC98-C917-476C-9328-433A07F59F29}" dt="2024-02-01T14:45:32.631" v="363" actId="167"/>
          <ac:picMkLst>
            <pc:docMk/>
            <pc:sldMk cId="1632880387" sldId="1258"/>
            <ac:picMk id="11" creationId="{4ECB1DC1-9281-231F-3CFC-341B18FC2E75}"/>
          </ac:picMkLst>
        </pc:picChg>
        <pc:cxnChg chg="mod">
          <ac:chgData name="Winters, Amber" userId="389caf7d-7f00-408e-a4e9-0c8935e7778a" providerId="ADAL" clId="{A4F7BC98-C917-476C-9328-433A07F59F29}" dt="2024-02-01T14:56:30.500" v="365" actId="1582"/>
          <ac:cxnSpMkLst>
            <pc:docMk/>
            <pc:sldMk cId="1632880387" sldId="1258"/>
            <ac:cxnSpMk id="9" creationId="{E6625D90-FA3D-7BE8-14C4-922316BBA69F}"/>
          </ac:cxnSpMkLst>
        </pc:cxnChg>
        <pc:cxnChg chg="mod">
          <ac:chgData name="Winters, Amber" userId="389caf7d-7f00-408e-a4e9-0c8935e7778a" providerId="ADAL" clId="{A4F7BC98-C917-476C-9328-433A07F59F29}" dt="2024-02-01T14:58:57.469" v="409"/>
          <ac:cxnSpMkLst>
            <pc:docMk/>
            <pc:sldMk cId="1632880387" sldId="1258"/>
            <ac:cxnSpMk id="16" creationId="{909985A5-A7AE-935D-78E3-E8A33CF3E3AE}"/>
          </ac:cxnSpMkLst>
        </pc:cxnChg>
      </pc:sldChg>
      <pc:sldChg chg="addSp delSp modSp mod modTransition modNotesTx">
        <pc:chgData name="Winters, Amber" userId="389caf7d-7f00-408e-a4e9-0c8935e7778a" providerId="ADAL" clId="{A4F7BC98-C917-476C-9328-433A07F59F29}" dt="2024-02-02T20:26:29.608" v="11221"/>
        <pc:sldMkLst>
          <pc:docMk/>
          <pc:sldMk cId="990884334" sldId="1259"/>
        </pc:sldMkLst>
        <pc:spChg chg="mod">
          <ac:chgData name="Winters, Amber" userId="389caf7d-7f00-408e-a4e9-0c8935e7778a" providerId="ADAL" clId="{A4F7BC98-C917-476C-9328-433A07F59F29}" dt="2024-02-01T15:00:21.406" v="502" actId="1076"/>
          <ac:spMkLst>
            <pc:docMk/>
            <pc:sldMk cId="990884334" sldId="1259"/>
            <ac:spMk id="8" creationId="{166198CD-5AA6-550F-4E84-55CDAB97899A}"/>
          </ac:spMkLst>
        </pc:spChg>
        <pc:spChg chg="mod">
          <ac:chgData name="Winters, Amber" userId="389caf7d-7f00-408e-a4e9-0c8935e7778a" providerId="ADAL" clId="{A4F7BC98-C917-476C-9328-433A07F59F29}" dt="2024-02-01T14:57:00.445" v="368"/>
          <ac:spMkLst>
            <pc:docMk/>
            <pc:sldMk cId="990884334" sldId="1259"/>
            <ac:spMk id="14" creationId="{6A766609-2121-E688-9524-9B450C545777}"/>
          </ac:spMkLst>
        </pc:spChg>
        <pc:spChg chg="mod">
          <ac:chgData name="Winters, Amber" userId="389caf7d-7f00-408e-a4e9-0c8935e7778a" providerId="ADAL" clId="{A4F7BC98-C917-476C-9328-433A07F59F29}" dt="2024-02-01T14:57:05.335" v="370" actId="20577"/>
          <ac:spMkLst>
            <pc:docMk/>
            <pc:sldMk cId="990884334" sldId="1259"/>
            <ac:spMk id="16" creationId="{9C675CEC-8E8F-6071-0FBC-5BDCD66EF4F6}"/>
          </ac:spMkLst>
        </pc:spChg>
        <pc:spChg chg="mod">
          <ac:chgData name="Winters, Amber" userId="389caf7d-7f00-408e-a4e9-0c8935e7778a" providerId="ADAL" clId="{A4F7BC98-C917-476C-9328-433A07F59F29}" dt="2024-02-01T14:59:27.667" v="415"/>
          <ac:spMkLst>
            <pc:docMk/>
            <pc:sldMk cId="990884334" sldId="1259"/>
            <ac:spMk id="20" creationId="{9BC260D4-35A0-FD6C-3981-E6315F4447E2}"/>
          </ac:spMkLst>
        </pc:spChg>
        <pc:spChg chg="mod">
          <ac:chgData name="Winters, Amber" userId="389caf7d-7f00-408e-a4e9-0c8935e7778a" providerId="ADAL" clId="{A4F7BC98-C917-476C-9328-433A07F59F29}" dt="2024-02-01T14:59:27.667" v="415"/>
          <ac:spMkLst>
            <pc:docMk/>
            <pc:sldMk cId="990884334" sldId="1259"/>
            <ac:spMk id="22" creationId="{49AF7E8C-7B46-7CAD-85BE-1522435A4D83}"/>
          </ac:spMkLst>
        </pc:spChg>
        <pc:grpChg chg="add mod">
          <ac:chgData name="Winters, Amber" userId="389caf7d-7f00-408e-a4e9-0c8935e7778a" providerId="ADAL" clId="{A4F7BC98-C917-476C-9328-433A07F59F29}" dt="2024-02-01T15:01:03.697" v="509" actId="1076"/>
          <ac:grpSpMkLst>
            <pc:docMk/>
            <pc:sldMk cId="990884334" sldId="1259"/>
            <ac:grpSpMk id="3" creationId="{3D21CCD7-85E2-28C3-65EB-BC7CB6DA8A3E}"/>
          </ac:grpSpMkLst>
        </pc:grpChg>
        <pc:grpChg chg="mod">
          <ac:chgData name="Winters, Amber" userId="389caf7d-7f00-408e-a4e9-0c8935e7778a" providerId="ADAL" clId="{A4F7BC98-C917-476C-9328-433A07F59F29}" dt="2024-02-01T15:00:26.041" v="503" actId="1076"/>
          <ac:grpSpMkLst>
            <pc:docMk/>
            <pc:sldMk cId="990884334" sldId="1259"/>
            <ac:grpSpMk id="5" creationId="{447DE3CA-A347-BEE0-A9C0-2A16B529924A}"/>
          </ac:grpSpMkLst>
        </pc:grpChg>
        <pc:grpChg chg="mod">
          <ac:chgData name="Winters, Amber" userId="389caf7d-7f00-408e-a4e9-0c8935e7778a" providerId="ADAL" clId="{A4F7BC98-C917-476C-9328-433A07F59F29}" dt="2024-02-01T15:00:28.776" v="504" actId="1076"/>
          <ac:grpSpMkLst>
            <pc:docMk/>
            <pc:sldMk cId="990884334" sldId="1259"/>
            <ac:grpSpMk id="6" creationId="{C49A6579-72D3-BC58-45A8-CAE145B64F18}"/>
          </ac:grpSpMkLst>
        </pc:grpChg>
        <pc:grpChg chg="add mod">
          <ac:chgData name="Winters, Amber" userId="389caf7d-7f00-408e-a4e9-0c8935e7778a" providerId="ADAL" clId="{A4F7BC98-C917-476C-9328-433A07F59F29}" dt="2024-02-01T15:00:36.338" v="506" actId="1076"/>
          <ac:grpSpMkLst>
            <pc:docMk/>
            <pc:sldMk cId="990884334" sldId="1259"/>
            <ac:grpSpMk id="19" creationId="{D0748BFC-184A-EA34-4B2C-0F71BE8CB66A}"/>
          </ac:grpSpMkLst>
        </pc:grpChg>
        <pc:picChg chg="del">
          <ac:chgData name="Winters, Amber" userId="389caf7d-7f00-408e-a4e9-0c8935e7778a" providerId="ADAL" clId="{A4F7BC98-C917-476C-9328-433A07F59F29}" dt="2024-02-01T14:57:29.517" v="376" actId="478"/>
          <ac:picMkLst>
            <pc:docMk/>
            <pc:sldMk cId="990884334" sldId="1259"/>
            <ac:picMk id="11" creationId="{4ECB1DC1-9281-231F-3CFC-341B18FC2E75}"/>
          </ac:picMkLst>
        </pc:picChg>
        <pc:picChg chg="add del mod ord">
          <ac:chgData name="Winters, Amber" userId="389caf7d-7f00-408e-a4e9-0c8935e7778a" providerId="ADAL" clId="{A4F7BC98-C917-476C-9328-433A07F59F29}" dt="2024-02-01T14:59:38.966" v="420" actId="478"/>
          <ac:picMkLst>
            <pc:docMk/>
            <pc:sldMk cId="990884334" sldId="1259"/>
            <ac:picMk id="17" creationId="{FA38BBF6-3177-BA29-82B7-9B801B921D97}"/>
          </ac:picMkLst>
        </pc:picChg>
        <pc:picChg chg="add mod ord">
          <ac:chgData name="Winters, Amber" userId="389caf7d-7f00-408e-a4e9-0c8935e7778a" providerId="ADAL" clId="{A4F7BC98-C917-476C-9328-433A07F59F29}" dt="2024-02-01T14:59:37.729" v="419" actId="167"/>
          <ac:picMkLst>
            <pc:docMk/>
            <pc:sldMk cId="990884334" sldId="1259"/>
            <ac:picMk id="18" creationId="{413CBC9C-B523-125D-CEE6-79C5900A8842}"/>
          </ac:picMkLst>
        </pc:picChg>
        <pc:cxnChg chg="mod">
          <ac:chgData name="Winters, Amber" userId="389caf7d-7f00-408e-a4e9-0c8935e7778a" providerId="ADAL" clId="{A4F7BC98-C917-476C-9328-433A07F59F29}" dt="2024-02-01T14:57:36.379" v="377" actId="1582"/>
          <ac:cxnSpMkLst>
            <pc:docMk/>
            <pc:sldMk cId="990884334" sldId="1259"/>
            <ac:cxnSpMk id="15" creationId="{D052514D-1D77-0BC4-6D66-2CF16E14C12F}"/>
          </ac:cxnSpMkLst>
        </pc:cxnChg>
        <pc:cxnChg chg="mod">
          <ac:chgData name="Winters, Amber" userId="389caf7d-7f00-408e-a4e9-0c8935e7778a" providerId="ADAL" clId="{A4F7BC98-C917-476C-9328-433A07F59F29}" dt="2024-02-01T15:00:56.357" v="508" actId="1582"/>
          <ac:cxnSpMkLst>
            <pc:docMk/>
            <pc:sldMk cId="990884334" sldId="1259"/>
            <ac:cxnSpMk id="21" creationId="{C522A0B4-6EFC-5564-245C-50AF5C556168}"/>
          </ac:cxnSpMkLst>
        </pc:cxnChg>
      </pc:sldChg>
      <pc:sldChg chg="addSp delSp modSp mod modTransition modNotesTx">
        <pc:chgData name="Winters, Amber" userId="389caf7d-7f00-408e-a4e9-0c8935e7778a" providerId="ADAL" clId="{A4F7BC98-C917-476C-9328-433A07F59F29}" dt="2024-02-02T20:26:23.515" v="11219"/>
        <pc:sldMkLst>
          <pc:docMk/>
          <pc:sldMk cId="972973642" sldId="1260"/>
        </pc:sldMkLst>
        <pc:grpChg chg="del">
          <ac:chgData name="Winters, Amber" userId="389caf7d-7f00-408e-a4e9-0c8935e7778a" providerId="ADAL" clId="{A4F7BC98-C917-476C-9328-433A07F59F29}" dt="2024-02-01T15:01:30.894" v="514" actId="478"/>
          <ac:grpSpMkLst>
            <pc:docMk/>
            <pc:sldMk cId="972973642" sldId="1260"/>
            <ac:grpSpMk id="3" creationId="{3D21CCD7-85E2-28C3-65EB-BC7CB6DA8A3E}"/>
          </ac:grpSpMkLst>
        </pc:grpChg>
        <pc:grpChg chg="del">
          <ac:chgData name="Winters, Amber" userId="389caf7d-7f00-408e-a4e9-0c8935e7778a" providerId="ADAL" clId="{A4F7BC98-C917-476C-9328-433A07F59F29}" dt="2024-02-01T15:01:30.278" v="513" actId="478"/>
          <ac:grpSpMkLst>
            <pc:docMk/>
            <pc:sldMk cId="972973642" sldId="1260"/>
            <ac:grpSpMk id="6" creationId="{C49A6579-72D3-BC58-45A8-CAE145B64F18}"/>
          </ac:grpSpMkLst>
        </pc:grpChg>
        <pc:grpChg chg="del">
          <ac:chgData name="Winters, Amber" userId="389caf7d-7f00-408e-a4e9-0c8935e7778a" providerId="ADAL" clId="{A4F7BC98-C917-476C-9328-433A07F59F29}" dt="2024-02-01T15:01:31.880" v="515" actId="478"/>
          <ac:grpSpMkLst>
            <pc:docMk/>
            <pc:sldMk cId="972973642" sldId="1260"/>
            <ac:grpSpMk id="19" creationId="{D0748BFC-184A-EA34-4B2C-0F71BE8CB66A}"/>
          </ac:grpSpMkLst>
        </pc:grpChg>
        <pc:picChg chg="add mod ord">
          <ac:chgData name="Winters, Amber" userId="389caf7d-7f00-408e-a4e9-0c8935e7778a" providerId="ADAL" clId="{A4F7BC98-C917-476C-9328-433A07F59F29}" dt="2024-02-01T15:01:26.368" v="511" actId="167"/>
          <ac:picMkLst>
            <pc:docMk/>
            <pc:sldMk cId="972973642" sldId="1260"/>
            <ac:picMk id="11" creationId="{0BD6B5EA-49C9-136E-EB38-22DFEF4A5AF1}"/>
          </ac:picMkLst>
        </pc:picChg>
        <pc:picChg chg="del">
          <ac:chgData name="Winters, Amber" userId="389caf7d-7f00-408e-a4e9-0c8935e7778a" providerId="ADAL" clId="{A4F7BC98-C917-476C-9328-433A07F59F29}" dt="2024-02-01T15:01:28.101" v="512" actId="478"/>
          <ac:picMkLst>
            <pc:docMk/>
            <pc:sldMk cId="972973642" sldId="1260"/>
            <ac:picMk id="18" creationId="{413CBC9C-B523-125D-CEE6-79C5900A8842}"/>
          </ac:picMkLst>
        </pc:picChg>
      </pc:sldChg>
      <pc:sldChg chg="addSp delSp modSp mod modTransition modNotesTx">
        <pc:chgData name="Winters, Amber" userId="389caf7d-7f00-408e-a4e9-0c8935e7778a" providerId="ADAL" clId="{A4F7BC98-C917-476C-9328-433A07F59F29}" dt="2024-02-02T20:26:21.522" v="11218"/>
        <pc:sldMkLst>
          <pc:docMk/>
          <pc:sldMk cId="2375553157" sldId="1261"/>
        </pc:sldMkLst>
        <pc:grpChg chg="add del">
          <ac:chgData name="Winters, Amber" userId="389caf7d-7f00-408e-a4e9-0c8935e7778a" providerId="ADAL" clId="{A4F7BC98-C917-476C-9328-433A07F59F29}" dt="2024-02-01T15:02:43.702" v="532" actId="478"/>
          <ac:grpSpMkLst>
            <pc:docMk/>
            <pc:sldMk cId="2375553157" sldId="1261"/>
            <ac:grpSpMk id="3" creationId="{3D21CCD7-85E2-28C3-65EB-BC7CB6DA8A3E}"/>
          </ac:grpSpMkLst>
        </pc:grpChg>
        <pc:grpChg chg="add del">
          <ac:chgData name="Winters, Amber" userId="389caf7d-7f00-408e-a4e9-0c8935e7778a" providerId="ADAL" clId="{A4F7BC98-C917-476C-9328-433A07F59F29}" dt="2024-02-01T15:02:42.852" v="531" actId="478"/>
          <ac:grpSpMkLst>
            <pc:docMk/>
            <pc:sldMk cId="2375553157" sldId="1261"/>
            <ac:grpSpMk id="19" creationId="{D0748BFC-184A-EA34-4B2C-0F71BE8CB66A}"/>
          </ac:grpSpMkLst>
        </pc:grpChg>
        <pc:picChg chg="add mod ord">
          <ac:chgData name="Winters, Amber" userId="389caf7d-7f00-408e-a4e9-0c8935e7778a" providerId="ADAL" clId="{A4F7BC98-C917-476C-9328-433A07F59F29}" dt="2024-02-01T15:01:54.064" v="518" actId="167"/>
          <ac:picMkLst>
            <pc:docMk/>
            <pc:sldMk cId="2375553157" sldId="1261"/>
            <ac:picMk id="11" creationId="{CCFF71D0-AC1D-0809-2397-E093ECD6995B}"/>
          </ac:picMkLst>
        </pc:picChg>
        <pc:picChg chg="add mod ord">
          <ac:chgData name="Winters, Amber" userId="389caf7d-7f00-408e-a4e9-0c8935e7778a" providerId="ADAL" clId="{A4F7BC98-C917-476C-9328-433A07F59F29}" dt="2024-02-01T15:02:38.283" v="529" actId="167"/>
          <ac:picMkLst>
            <pc:docMk/>
            <pc:sldMk cId="2375553157" sldId="1261"/>
            <ac:picMk id="17" creationId="{56350DFF-4BB4-88DE-84FE-0C97F6C743C9}"/>
          </ac:picMkLst>
        </pc:picChg>
        <pc:picChg chg="add del">
          <ac:chgData name="Winters, Amber" userId="389caf7d-7f00-408e-a4e9-0c8935e7778a" providerId="ADAL" clId="{A4F7BC98-C917-476C-9328-433A07F59F29}" dt="2024-02-01T15:02:39.323" v="530" actId="478"/>
          <ac:picMkLst>
            <pc:docMk/>
            <pc:sldMk cId="2375553157" sldId="1261"/>
            <ac:picMk id="18" creationId="{413CBC9C-B523-125D-CEE6-79C5900A8842}"/>
          </ac:picMkLst>
        </pc:picChg>
      </pc:sldChg>
      <pc:sldChg chg="addSp delSp modSp mod modTransition modNotesTx">
        <pc:chgData name="Winters, Amber" userId="389caf7d-7f00-408e-a4e9-0c8935e7778a" providerId="ADAL" clId="{A4F7BC98-C917-476C-9328-433A07F59F29}" dt="2024-02-02T20:26:27.536" v="11220"/>
        <pc:sldMkLst>
          <pc:docMk/>
          <pc:sldMk cId="4197665984" sldId="1262"/>
        </pc:sldMkLst>
        <pc:grpChg chg="del">
          <ac:chgData name="Winters, Amber" userId="389caf7d-7f00-408e-a4e9-0c8935e7778a" providerId="ADAL" clId="{A4F7BC98-C917-476C-9328-433A07F59F29}" dt="2024-02-01T15:03:14.468" v="534" actId="478"/>
          <ac:grpSpMkLst>
            <pc:docMk/>
            <pc:sldMk cId="4197665984" sldId="1262"/>
            <ac:grpSpMk id="19" creationId="{D0748BFC-184A-EA34-4B2C-0F71BE8CB66A}"/>
          </ac:grpSpMkLst>
        </pc:grpChg>
        <pc:picChg chg="add mod ord">
          <ac:chgData name="Winters, Amber" userId="389caf7d-7f00-408e-a4e9-0c8935e7778a" providerId="ADAL" clId="{A4F7BC98-C917-476C-9328-433A07F59F29}" dt="2024-02-01T15:03:52.039" v="539" actId="167"/>
          <ac:picMkLst>
            <pc:docMk/>
            <pc:sldMk cId="4197665984" sldId="1262"/>
            <ac:picMk id="11" creationId="{9EE5F93E-8CB9-5E71-4CE4-6669C3DD303C}"/>
          </ac:picMkLst>
        </pc:picChg>
        <pc:picChg chg="del">
          <ac:chgData name="Winters, Amber" userId="389caf7d-7f00-408e-a4e9-0c8935e7778a" providerId="ADAL" clId="{A4F7BC98-C917-476C-9328-433A07F59F29}" dt="2024-02-01T15:03:53.270" v="540" actId="478"/>
          <ac:picMkLst>
            <pc:docMk/>
            <pc:sldMk cId="4197665984" sldId="1262"/>
            <ac:picMk id="18" creationId="{413CBC9C-B523-125D-CEE6-79C5900A8842}"/>
          </ac:picMkLst>
        </pc:picChg>
      </pc:sldChg>
      <pc:sldChg chg="addSp delSp modSp mod modNotesTx">
        <pc:chgData name="Winters, Amber" userId="389caf7d-7f00-408e-a4e9-0c8935e7778a" providerId="ADAL" clId="{A4F7BC98-C917-476C-9328-433A07F59F29}" dt="2024-02-02T19:39:47.110" v="7549" actId="20577"/>
        <pc:sldMkLst>
          <pc:docMk/>
          <pc:sldMk cId="2201464852" sldId="1263"/>
        </pc:sldMkLst>
        <pc:spChg chg="mod">
          <ac:chgData name="Winters, Amber" userId="389caf7d-7f00-408e-a4e9-0c8935e7778a" providerId="ADAL" clId="{A4F7BC98-C917-476C-9328-433A07F59F29}" dt="2024-02-01T15:29:16.780" v="575" actId="207"/>
          <ac:spMkLst>
            <pc:docMk/>
            <pc:sldMk cId="2201464852" sldId="1263"/>
            <ac:spMk id="2" creationId="{BD0484EE-AE4B-7038-9BAD-42E3A2C9C4F2}"/>
          </ac:spMkLst>
        </pc:spChg>
        <pc:spChg chg="mod">
          <ac:chgData name="Winters, Amber" userId="389caf7d-7f00-408e-a4e9-0c8935e7778a" providerId="ADAL" clId="{A4F7BC98-C917-476C-9328-433A07F59F29}" dt="2024-02-01T15:29:02" v="574" actId="14100"/>
          <ac:spMkLst>
            <pc:docMk/>
            <pc:sldMk cId="2201464852" sldId="1263"/>
            <ac:spMk id="4" creationId="{0C6EEEE4-6D16-4DD7-6DCE-565043A6E7E2}"/>
          </ac:spMkLst>
        </pc:spChg>
        <pc:spChg chg="mod">
          <ac:chgData name="Winters, Amber" userId="389caf7d-7f00-408e-a4e9-0c8935e7778a" providerId="ADAL" clId="{A4F7BC98-C917-476C-9328-433A07F59F29}" dt="2024-02-01T17:10:48.739" v="597" actId="20577"/>
          <ac:spMkLst>
            <pc:docMk/>
            <pc:sldMk cId="2201464852" sldId="1263"/>
            <ac:spMk id="8" creationId="{166198CD-5AA6-550F-4E84-55CDAB97899A}"/>
          </ac:spMkLst>
        </pc:spChg>
        <pc:spChg chg="mod">
          <ac:chgData name="Winters, Amber" userId="389caf7d-7f00-408e-a4e9-0c8935e7778a" providerId="ADAL" clId="{A4F7BC98-C917-476C-9328-433A07F59F29}" dt="2024-02-01T17:11:48.231" v="777" actId="20577"/>
          <ac:spMkLst>
            <pc:docMk/>
            <pc:sldMk cId="2201464852" sldId="1263"/>
            <ac:spMk id="13" creationId="{B3CD1CC4-1E98-6838-36BE-296E203F2E3F}"/>
          </ac:spMkLst>
        </pc:spChg>
        <pc:grpChg chg="del">
          <ac:chgData name="Winters, Amber" userId="389caf7d-7f00-408e-a4e9-0c8935e7778a" providerId="ADAL" clId="{A4F7BC98-C917-476C-9328-433A07F59F29}" dt="2024-02-01T17:10:28.305" v="577" actId="478"/>
          <ac:grpSpMkLst>
            <pc:docMk/>
            <pc:sldMk cId="2201464852" sldId="1263"/>
            <ac:grpSpMk id="3" creationId="{3D21CCD7-85E2-28C3-65EB-BC7CB6DA8A3E}"/>
          </ac:grpSpMkLst>
        </pc:grpChg>
        <pc:grpChg chg="del">
          <ac:chgData name="Winters, Amber" userId="389caf7d-7f00-408e-a4e9-0c8935e7778a" providerId="ADAL" clId="{A4F7BC98-C917-476C-9328-433A07F59F29}" dt="2024-02-01T17:10:30.064" v="578" actId="478"/>
          <ac:grpSpMkLst>
            <pc:docMk/>
            <pc:sldMk cId="2201464852" sldId="1263"/>
            <ac:grpSpMk id="6" creationId="{C49A6579-72D3-BC58-45A8-CAE145B64F18}"/>
          </ac:grpSpMkLst>
        </pc:grpChg>
        <pc:grpChg chg="del">
          <ac:chgData name="Winters, Amber" userId="389caf7d-7f00-408e-a4e9-0c8935e7778a" providerId="ADAL" clId="{A4F7BC98-C917-476C-9328-433A07F59F29}" dt="2024-02-01T17:10:27.227" v="576" actId="478"/>
          <ac:grpSpMkLst>
            <pc:docMk/>
            <pc:sldMk cId="2201464852" sldId="1263"/>
            <ac:grpSpMk id="19" creationId="{D0748BFC-184A-EA34-4B2C-0F71BE8CB66A}"/>
          </ac:grpSpMkLst>
        </pc:grpChg>
        <pc:picChg chg="add mod ord">
          <ac:chgData name="Winters, Amber" userId="389caf7d-7f00-408e-a4e9-0c8935e7778a" providerId="ADAL" clId="{A4F7BC98-C917-476C-9328-433A07F59F29}" dt="2024-02-01T17:12:55.650" v="786" actId="167"/>
          <ac:picMkLst>
            <pc:docMk/>
            <pc:sldMk cId="2201464852" sldId="1263"/>
            <ac:picMk id="17" creationId="{DEB5783F-4A6D-F387-3B10-F6E06F8796C0}"/>
          </ac:picMkLst>
        </pc:picChg>
        <pc:picChg chg="del">
          <ac:chgData name="Winters, Amber" userId="389caf7d-7f00-408e-a4e9-0c8935e7778a" providerId="ADAL" clId="{A4F7BC98-C917-476C-9328-433A07F59F29}" dt="2024-02-01T17:12:57.469" v="787" actId="478"/>
          <ac:picMkLst>
            <pc:docMk/>
            <pc:sldMk cId="2201464852" sldId="1263"/>
            <ac:picMk id="18" creationId="{413CBC9C-B523-125D-CEE6-79C5900A8842}"/>
          </ac:picMkLst>
        </pc:picChg>
      </pc:sldChg>
      <pc:sldChg chg="addSp delSp modSp mod modTransition modNotesTx">
        <pc:chgData name="Winters, Amber" userId="389caf7d-7f00-408e-a4e9-0c8935e7778a" providerId="ADAL" clId="{A4F7BC98-C917-476C-9328-433A07F59F29}" dt="2024-02-02T20:26:43.413" v="11223"/>
        <pc:sldMkLst>
          <pc:docMk/>
          <pc:sldMk cId="2106545633" sldId="1264"/>
        </pc:sldMkLst>
        <pc:spChg chg="mod">
          <ac:chgData name="Winters, Amber" userId="389caf7d-7f00-408e-a4e9-0c8935e7778a" providerId="ADAL" clId="{A4F7BC98-C917-476C-9328-433A07F59F29}" dt="2024-02-01T17:44:15.431" v="814" actId="20577"/>
          <ac:spMkLst>
            <pc:docMk/>
            <pc:sldMk cId="2106545633" sldId="1264"/>
            <ac:spMk id="6" creationId="{23118040-F8BF-CBBE-5785-5B38EA45BC11}"/>
          </ac:spMkLst>
        </pc:spChg>
        <pc:spChg chg="mod">
          <ac:chgData name="Winters, Amber" userId="389caf7d-7f00-408e-a4e9-0c8935e7778a" providerId="ADAL" clId="{A4F7BC98-C917-476C-9328-433A07F59F29}" dt="2024-02-02T18:59:54.535" v="3915" actId="20577"/>
          <ac:spMkLst>
            <pc:docMk/>
            <pc:sldMk cId="2106545633" sldId="1264"/>
            <ac:spMk id="9" creationId="{4D9F2106-73AB-2065-9FEB-78420E77A784}"/>
          </ac:spMkLst>
        </pc:spChg>
        <pc:grpChg chg="add mod">
          <ac:chgData name="Winters, Amber" userId="389caf7d-7f00-408e-a4e9-0c8935e7778a" providerId="ADAL" clId="{A4F7BC98-C917-476C-9328-433A07F59F29}" dt="2024-02-01T19:58:39.030" v="1842" actId="1076"/>
          <ac:grpSpMkLst>
            <pc:docMk/>
            <pc:sldMk cId="2106545633" sldId="1264"/>
            <ac:grpSpMk id="3" creationId="{57D8D4C9-F996-5ABD-AA43-7FF7CF37159E}"/>
          </ac:grpSpMkLst>
        </pc:grpChg>
        <pc:picChg chg="add mod ord">
          <ac:chgData name="Winters, Amber" userId="389caf7d-7f00-408e-a4e9-0c8935e7778a" providerId="ADAL" clId="{A4F7BC98-C917-476C-9328-433A07F59F29}" dt="2024-02-01T17:45:51.481" v="906" actId="167"/>
          <ac:picMkLst>
            <pc:docMk/>
            <pc:sldMk cId="2106545633" sldId="1264"/>
            <ac:picMk id="11" creationId="{6EFC07BB-C9EA-082A-5D58-525F18FAEC7A}"/>
          </ac:picMkLst>
        </pc:picChg>
        <pc:picChg chg="del">
          <ac:chgData name="Winters, Amber" userId="389caf7d-7f00-408e-a4e9-0c8935e7778a" providerId="ADAL" clId="{A4F7BC98-C917-476C-9328-433A07F59F29}" dt="2024-02-01T17:45:53.032" v="907" actId="478"/>
          <ac:picMkLst>
            <pc:docMk/>
            <pc:sldMk cId="2106545633" sldId="1264"/>
            <ac:picMk id="17" creationId="{DEB5783F-4A6D-F387-3B10-F6E06F8796C0}"/>
          </ac:picMkLst>
        </pc:picChg>
        <pc:cxnChg chg="mod">
          <ac:chgData name="Winters, Amber" userId="389caf7d-7f00-408e-a4e9-0c8935e7778a" providerId="ADAL" clId="{A4F7BC98-C917-476C-9328-433A07F59F29}" dt="2024-02-01T17:26:55.985" v="788"/>
          <ac:cxnSpMkLst>
            <pc:docMk/>
            <pc:sldMk cId="2106545633" sldId="1264"/>
            <ac:cxnSpMk id="7" creationId="{76C379FF-FC92-7A13-F4E4-0A02E18C1798}"/>
          </ac:cxnSpMkLst>
        </pc:cxnChg>
      </pc:sldChg>
      <pc:sldChg chg="addSp delSp modSp mod modTransition modNotesTx">
        <pc:chgData name="Winters, Amber" userId="389caf7d-7f00-408e-a4e9-0c8935e7778a" providerId="ADAL" clId="{A4F7BC98-C917-476C-9328-433A07F59F29}" dt="2024-02-02T20:26:45.510" v="11224"/>
        <pc:sldMkLst>
          <pc:docMk/>
          <pc:sldMk cId="4030840330" sldId="1265"/>
        </pc:sldMkLst>
        <pc:spChg chg="mod">
          <ac:chgData name="Winters, Amber" userId="389caf7d-7f00-408e-a4e9-0c8935e7778a" providerId="ADAL" clId="{A4F7BC98-C917-476C-9328-433A07F59F29}" dt="2024-02-02T19:05:33.732" v="3927" actId="20577"/>
          <ac:spMkLst>
            <pc:docMk/>
            <pc:sldMk cId="4030840330" sldId="1265"/>
            <ac:spMk id="6" creationId="{23118040-F8BF-CBBE-5785-5B38EA45BC11}"/>
          </ac:spMkLst>
        </pc:spChg>
        <pc:spChg chg="mod">
          <ac:chgData name="Winters, Amber" userId="389caf7d-7f00-408e-a4e9-0c8935e7778a" providerId="ADAL" clId="{A4F7BC98-C917-476C-9328-433A07F59F29}" dt="2024-02-02T19:00:04.543" v="3916"/>
          <ac:spMkLst>
            <pc:docMk/>
            <pc:sldMk cId="4030840330" sldId="1265"/>
            <ac:spMk id="9" creationId="{4D9F2106-73AB-2065-9FEB-78420E77A784}"/>
          </ac:spMkLst>
        </pc:spChg>
        <pc:spChg chg="mod">
          <ac:chgData name="Winters, Amber" userId="389caf7d-7f00-408e-a4e9-0c8935e7778a" providerId="ADAL" clId="{A4F7BC98-C917-476C-9328-433A07F59F29}" dt="2024-02-01T17:51:34.107" v="940" actId="20577"/>
          <ac:spMkLst>
            <pc:docMk/>
            <pc:sldMk cId="4030840330" sldId="1265"/>
            <ac:spMk id="14" creationId="{ADF975E3-978C-CEFA-6C19-3D4D6CE31C91}"/>
          </ac:spMkLst>
        </pc:spChg>
        <pc:spChg chg="mod">
          <ac:chgData name="Winters, Amber" userId="389caf7d-7f00-408e-a4e9-0c8935e7778a" providerId="ADAL" clId="{A4F7BC98-C917-476C-9328-433A07F59F29}" dt="2024-02-01T17:52:35.955" v="1075" actId="20577"/>
          <ac:spMkLst>
            <pc:docMk/>
            <pc:sldMk cId="4030840330" sldId="1265"/>
            <ac:spMk id="16" creationId="{EDD19E7E-8DC0-44B1-2B71-47971F07F482}"/>
          </ac:spMkLst>
        </pc:spChg>
        <pc:grpChg chg="mod">
          <ac:chgData name="Winters, Amber" userId="389caf7d-7f00-408e-a4e9-0c8935e7778a" providerId="ADAL" clId="{A4F7BC98-C917-476C-9328-433A07F59F29}" dt="2024-02-01T19:58:32.744" v="1841" actId="1076"/>
          <ac:grpSpMkLst>
            <pc:docMk/>
            <pc:sldMk cId="4030840330" sldId="1265"/>
            <ac:grpSpMk id="3" creationId="{57D8D4C9-F996-5ABD-AA43-7FF7CF37159E}"/>
          </ac:grpSpMkLst>
        </pc:grpChg>
        <pc:grpChg chg="add mod">
          <ac:chgData name="Winters, Amber" userId="389caf7d-7f00-408e-a4e9-0c8935e7778a" providerId="ADAL" clId="{A4F7BC98-C917-476C-9328-433A07F59F29}" dt="2024-02-01T19:33:44.704" v="1138" actId="1076"/>
          <ac:grpSpMkLst>
            <pc:docMk/>
            <pc:sldMk cId="4030840330" sldId="1265"/>
            <ac:grpSpMk id="10" creationId="{B76FDBF4-9F25-0A92-E79C-4600F0EE6D3B}"/>
          </ac:grpSpMkLst>
        </pc:grpChg>
        <pc:picChg chg="del ord">
          <ac:chgData name="Winters, Amber" userId="389caf7d-7f00-408e-a4e9-0c8935e7778a" providerId="ADAL" clId="{A4F7BC98-C917-476C-9328-433A07F59F29}" dt="2024-02-01T17:54:25.116" v="1129" actId="478"/>
          <ac:picMkLst>
            <pc:docMk/>
            <pc:sldMk cId="4030840330" sldId="1265"/>
            <ac:picMk id="11" creationId="{6EFC07BB-C9EA-082A-5D58-525F18FAEC7A}"/>
          </ac:picMkLst>
        </pc:picChg>
        <pc:picChg chg="add mod ord modCrop">
          <ac:chgData name="Winters, Amber" userId="389caf7d-7f00-408e-a4e9-0c8935e7778a" providerId="ADAL" clId="{A4F7BC98-C917-476C-9328-433A07F59F29}" dt="2024-02-01T17:54:23.342" v="1128" actId="167"/>
          <ac:picMkLst>
            <pc:docMk/>
            <pc:sldMk cId="4030840330" sldId="1265"/>
            <ac:picMk id="18" creationId="{6715D568-97FE-EDA6-2FAE-7D9652CB626C}"/>
          </ac:picMkLst>
        </pc:picChg>
        <pc:cxnChg chg="mod">
          <ac:chgData name="Winters, Amber" userId="389caf7d-7f00-408e-a4e9-0c8935e7778a" providerId="ADAL" clId="{A4F7BC98-C917-476C-9328-433A07F59F29}" dt="2024-02-01T17:49:44.298" v="908"/>
          <ac:cxnSpMkLst>
            <pc:docMk/>
            <pc:sldMk cId="4030840330" sldId="1265"/>
            <ac:cxnSpMk id="15" creationId="{E6F6488B-5731-B818-2989-C62B644A5E99}"/>
          </ac:cxnSpMkLst>
        </pc:cxnChg>
      </pc:sldChg>
      <pc:sldChg chg="delSp modSp del mod">
        <pc:chgData name="Winters, Amber" userId="389caf7d-7f00-408e-a4e9-0c8935e7778a" providerId="ADAL" clId="{A4F7BC98-C917-476C-9328-433A07F59F29}" dt="2024-02-01T19:53:16.363" v="1370" actId="47"/>
        <pc:sldMkLst>
          <pc:docMk/>
          <pc:sldMk cId="4086830294" sldId="1266"/>
        </pc:sldMkLst>
        <pc:spChg chg="mod">
          <ac:chgData name="Winters, Amber" userId="389caf7d-7f00-408e-a4e9-0c8935e7778a" providerId="ADAL" clId="{A4F7BC98-C917-476C-9328-433A07F59F29}" dt="2024-02-01T19:47:34.593" v="1185" actId="14100"/>
          <ac:spMkLst>
            <pc:docMk/>
            <pc:sldMk cId="4086830294" sldId="1266"/>
            <ac:spMk id="2" creationId="{BD0484EE-AE4B-7038-9BAD-42E3A2C9C4F2}"/>
          </ac:spMkLst>
        </pc:spChg>
        <pc:spChg chg="mod">
          <ac:chgData name="Winters, Amber" userId="389caf7d-7f00-408e-a4e9-0c8935e7778a" providerId="ADAL" clId="{A4F7BC98-C917-476C-9328-433A07F59F29}" dt="2024-02-01T19:47:36.855" v="1186" actId="14100"/>
          <ac:spMkLst>
            <pc:docMk/>
            <pc:sldMk cId="4086830294" sldId="1266"/>
            <ac:spMk id="4" creationId="{0C6EEEE4-6D16-4DD7-6DCE-565043A6E7E2}"/>
          </ac:spMkLst>
        </pc:spChg>
        <pc:spChg chg="mod">
          <ac:chgData name="Winters, Amber" userId="389caf7d-7f00-408e-a4e9-0c8935e7778a" providerId="ADAL" clId="{A4F7BC98-C917-476C-9328-433A07F59F29}" dt="2024-02-01T19:51:38.004" v="1262" actId="20577"/>
          <ac:spMkLst>
            <pc:docMk/>
            <pc:sldMk cId="4086830294" sldId="1266"/>
            <ac:spMk id="6" creationId="{23118040-F8BF-CBBE-5785-5B38EA45BC11}"/>
          </ac:spMkLst>
        </pc:spChg>
        <pc:spChg chg="mod">
          <ac:chgData name="Winters, Amber" userId="389caf7d-7f00-408e-a4e9-0c8935e7778a" providerId="ADAL" clId="{A4F7BC98-C917-476C-9328-433A07F59F29}" dt="2024-02-01T19:51:28.528" v="1223" actId="20577"/>
          <ac:spMkLst>
            <pc:docMk/>
            <pc:sldMk cId="4086830294" sldId="1266"/>
            <ac:spMk id="8" creationId="{166198CD-5AA6-550F-4E84-55CDAB97899A}"/>
          </ac:spMkLst>
        </pc:spChg>
        <pc:spChg chg="mod">
          <ac:chgData name="Winters, Amber" userId="389caf7d-7f00-408e-a4e9-0c8935e7778a" providerId="ADAL" clId="{A4F7BC98-C917-476C-9328-433A07F59F29}" dt="2024-02-01T19:51:07.048" v="1206" actId="20577"/>
          <ac:spMkLst>
            <pc:docMk/>
            <pc:sldMk cId="4086830294" sldId="1266"/>
            <ac:spMk id="14" creationId="{ADF975E3-978C-CEFA-6C19-3D4D6CE31C91}"/>
          </ac:spMkLst>
        </pc:spChg>
        <pc:grpChg chg="del">
          <ac:chgData name="Winters, Amber" userId="389caf7d-7f00-408e-a4e9-0c8935e7778a" providerId="ADAL" clId="{A4F7BC98-C917-476C-9328-433A07F59F29}" dt="2024-02-01T19:52:03.925" v="1265" actId="478"/>
          <ac:grpSpMkLst>
            <pc:docMk/>
            <pc:sldMk cId="4086830294" sldId="1266"/>
            <ac:grpSpMk id="10" creationId="{B76FDBF4-9F25-0A92-E79C-4600F0EE6D3B}"/>
          </ac:grpSpMkLst>
        </pc:grpChg>
      </pc:sldChg>
      <pc:sldChg chg="delSp modSp del mod">
        <pc:chgData name="Winters, Amber" userId="389caf7d-7f00-408e-a4e9-0c8935e7778a" providerId="ADAL" clId="{A4F7BC98-C917-476C-9328-433A07F59F29}" dt="2024-02-01T19:53:15.572" v="1369" actId="47"/>
        <pc:sldMkLst>
          <pc:docMk/>
          <pc:sldMk cId="919042421" sldId="1267"/>
        </pc:sldMkLst>
        <pc:spChg chg="mod">
          <ac:chgData name="Winters, Amber" userId="389caf7d-7f00-408e-a4e9-0c8935e7778a" providerId="ADAL" clId="{A4F7BC98-C917-476C-9328-433A07F59F29}" dt="2024-02-01T19:52:58.412" v="1368" actId="20577"/>
          <ac:spMkLst>
            <pc:docMk/>
            <pc:sldMk cId="919042421" sldId="1267"/>
            <ac:spMk id="13" creationId="{B3CD1CC4-1E98-6838-36BE-296E203F2E3F}"/>
          </ac:spMkLst>
        </pc:spChg>
        <pc:grpChg chg="del">
          <ac:chgData name="Winters, Amber" userId="389caf7d-7f00-408e-a4e9-0c8935e7778a" providerId="ADAL" clId="{A4F7BC98-C917-476C-9328-433A07F59F29}" dt="2024-02-01T19:52:01.346" v="1263" actId="478"/>
          <ac:grpSpMkLst>
            <pc:docMk/>
            <pc:sldMk cId="919042421" sldId="1267"/>
            <ac:grpSpMk id="3" creationId="{57D8D4C9-F996-5ABD-AA43-7FF7CF37159E}"/>
          </ac:grpSpMkLst>
        </pc:grpChg>
        <pc:grpChg chg="del">
          <ac:chgData name="Winters, Amber" userId="389caf7d-7f00-408e-a4e9-0c8935e7778a" providerId="ADAL" clId="{A4F7BC98-C917-476C-9328-433A07F59F29}" dt="2024-02-01T19:52:01.968" v="1264" actId="478"/>
          <ac:grpSpMkLst>
            <pc:docMk/>
            <pc:sldMk cId="919042421" sldId="1267"/>
            <ac:grpSpMk id="10" creationId="{B76FDBF4-9F25-0A92-E79C-4600F0EE6D3B}"/>
          </ac:grpSpMkLst>
        </pc:grpChg>
      </pc:sldChg>
      <pc:sldChg chg="addSp delSp modSp mod modTransition modNotesTx">
        <pc:chgData name="Winters, Amber" userId="389caf7d-7f00-408e-a4e9-0c8935e7778a" providerId="ADAL" clId="{A4F7BC98-C917-476C-9328-433A07F59F29}" dt="2024-02-02T20:26:48.749" v="11225"/>
        <pc:sldMkLst>
          <pc:docMk/>
          <pc:sldMk cId="1017241392" sldId="1268"/>
        </pc:sldMkLst>
        <pc:spChg chg="mod">
          <ac:chgData name="Winters, Amber" userId="389caf7d-7f00-408e-a4e9-0c8935e7778a" providerId="ADAL" clId="{A4F7BC98-C917-476C-9328-433A07F59F29}" dt="2024-02-01T19:54:08.950" v="1452" actId="20577"/>
          <ac:spMkLst>
            <pc:docMk/>
            <pc:sldMk cId="1017241392" sldId="1268"/>
            <ac:spMk id="6" creationId="{23118040-F8BF-CBBE-5785-5B38EA45BC11}"/>
          </ac:spMkLst>
        </pc:spChg>
        <pc:spChg chg="mod">
          <ac:chgData name="Winters, Amber" userId="389caf7d-7f00-408e-a4e9-0c8935e7778a" providerId="ADAL" clId="{A4F7BC98-C917-476C-9328-433A07F59F29}" dt="2024-02-01T19:53:55.110" v="1410" actId="20577"/>
          <ac:spMkLst>
            <pc:docMk/>
            <pc:sldMk cId="1017241392" sldId="1268"/>
            <ac:spMk id="8" creationId="{166198CD-5AA6-550F-4E84-55CDAB97899A}"/>
          </ac:spMkLst>
        </pc:spChg>
        <pc:spChg chg="mod">
          <ac:chgData name="Winters, Amber" userId="389caf7d-7f00-408e-a4e9-0c8935e7778a" providerId="ADAL" clId="{A4F7BC98-C917-476C-9328-433A07F59F29}" dt="2024-02-01T19:56:51.681" v="1750" actId="20577"/>
          <ac:spMkLst>
            <pc:docMk/>
            <pc:sldMk cId="1017241392" sldId="1268"/>
            <ac:spMk id="9" creationId="{4D9F2106-73AB-2065-9FEB-78420E77A784}"/>
          </ac:spMkLst>
        </pc:spChg>
        <pc:spChg chg="mod">
          <ac:chgData name="Winters, Amber" userId="389caf7d-7f00-408e-a4e9-0c8935e7778a" providerId="ADAL" clId="{A4F7BC98-C917-476C-9328-433A07F59F29}" dt="2024-02-01T19:54:37.943" v="1569" actId="20577"/>
          <ac:spMkLst>
            <pc:docMk/>
            <pc:sldMk cId="1017241392" sldId="1268"/>
            <ac:spMk id="13" creationId="{B3CD1CC4-1E98-6838-36BE-296E203F2E3F}"/>
          </ac:spMkLst>
        </pc:spChg>
        <pc:spChg chg="mod">
          <ac:chgData name="Winters, Amber" userId="389caf7d-7f00-408e-a4e9-0c8935e7778a" providerId="ADAL" clId="{A4F7BC98-C917-476C-9328-433A07F59F29}" dt="2024-02-01T19:58:01.819" v="1834" actId="20577"/>
          <ac:spMkLst>
            <pc:docMk/>
            <pc:sldMk cId="1017241392" sldId="1268"/>
            <ac:spMk id="16" creationId="{EDD19E7E-8DC0-44B1-2B71-47971F07F482}"/>
          </ac:spMkLst>
        </pc:spChg>
        <pc:grpChg chg="del mod">
          <ac:chgData name="Winters, Amber" userId="389caf7d-7f00-408e-a4e9-0c8935e7778a" providerId="ADAL" clId="{A4F7BC98-C917-476C-9328-433A07F59F29}" dt="2024-02-01T19:59:02.854" v="1844" actId="478"/>
          <ac:grpSpMkLst>
            <pc:docMk/>
            <pc:sldMk cId="1017241392" sldId="1268"/>
            <ac:grpSpMk id="3" creationId="{57D8D4C9-F996-5ABD-AA43-7FF7CF37159E}"/>
          </ac:grpSpMkLst>
        </pc:grpChg>
        <pc:grpChg chg="del mod">
          <ac:chgData name="Winters, Amber" userId="389caf7d-7f00-408e-a4e9-0c8935e7778a" providerId="ADAL" clId="{A4F7BC98-C917-476C-9328-433A07F59F29}" dt="2024-02-01T19:59:02.064" v="1843" actId="478"/>
          <ac:grpSpMkLst>
            <pc:docMk/>
            <pc:sldMk cId="1017241392" sldId="1268"/>
            <ac:grpSpMk id="10" creationId="{B76FDBF4-9F25-0A92-E79C-4600F0EE6D3B}"/>
          </ac:grpSpMkLst>
        </pc:grpChg>
        <pc:picChg chg="add del mod">
          <ac:chgData name="Winters, Amber" userId="389caf7d-7f00-408e-a4e9-0c8935e7778a" providerId="ADAL" clId="{A4F7BC98-C917-476C-9328-433A07F59F29}" dt="2024-02-02T19:07:06.844" v="3936" actId="478"/>
          <ac:picMkLst>
            <pc:docMk/>
            <pc:sldMk cId="1017241392" sldId="1268"/>
            <ac:picMk id="6" creationId="{27947C0E-90CF-36B5-5DA8-EDDA250224F9}"/>
          </ac:picMkLst>
        </pc:picChg>
        <pc:picChg chg="add mod ord">
          <ac:chgData name="Winters, Amber" userId="389caf7d-7f00-408e-a4e9-0c8935e7778a" providerId="ADAL" clId="{A4F7BC98-C917-476C-9328-433A07F59F29}" dt="2024-02-02T19:07:59.005" v="3945" actId="167"/>
          <ac:picMkLst>
            <pc:docMk/>
            <pc:sldMk cId="1017241392" sldId="1268"/>
            <ac:picMk id="9" creationId="{7552975C-D440-5C67-E1DA-BA9A1AFDFB0B}"/>
          </ac:picMkLst>
        </pc:picChg>
        <pc:picChg chg="del">
          <ac:chgData name="Winters, Amber" userId="389caf7d-7f00-408e-a4e9-0c8935e7778a" providerId="ADAL" clId="{A4F7BC98-C917-476C-9328-433A07F59F29}" dt="2024-02-02T19:08:00.350" v="3946" actId="478"/>
          <ac:picMkLst>
            <pc:docMk/>
            <pc:sldMk cId="1017241392" sldId="1268"/>
            <ac:picMk id="18" creationId="{6715D568-97FE-EDA6-2FAE-7D9652CB626C}"/>
          </ac:picMkLst>
        </pc:picChg>
      </pc:sldChg>
      <pc:sldChg chg="addSp delSp modSp mod modTransition modNotesTx">
        <pc:chgData name="Winters, Amber" userId="389caf7d-7f00-408e-a4e9-0c8935e7778a" providerId="ADAL" clId="{A4F7BC98-C917-476C-9328-433A07F59F29}" dt="2024-02-02T20:26:50.501" v="11226"/>
        <pc:sldMkLst>
          <pc:docMk/>
          <pc:sldMk cId="1675101899" sldId="1269"/>
        </pc:sldMkLst>
        <pc:grpChg chg="del">
          <ac:chgData name="Winters, Amber" userId="389caf7d-7f00-408e-a4e9-0c8935e7778a" providerId="ADAL" clId="{A4F7BC98-C917-476C-9328-433A07F59F29}" dt="2024-02-01T19:59:05.135" v="1845" actId="478"/>
          <ac:grpSpMkLst>
            <pc:docMk/>
            <pc:sldMk cId="1675101899" sldId="1269"/>
            <ac:grpSpMk id="10" creationId="{B76FDBF4-9F25-0A92-E79C-4600F0EE6D3B}"/>
          </ac:grpSpMkLst>
        </pc:grpChg>
        <pc:picChg chg="add mod ord">
          <ac:chgData name="Winters, Amber" userId="389caf7d-7f00-408e-a4e9-0c8935e7778a" providerId="ADAL" clId="{A4F7BC98-C917-476C-9328-433A07F59F29}" dt="2024-02-02T19:10:35.106" v="3957" actId="167"/>
          <ac:picMkLst>
            <pc:docMk/>
            <pc:sldMk cId="1675101899" sldId="1269"/>
            <ac:picMk id="11" creationId="{E74B8E4D-5B9B-15DB-63EC-4B5CDE4F0FF4}"/>
          </ac:picMkLst>
        </pc:picChg>
        <pc:picChg chg="add del mod ord">
          <ac:chgData name="Winters, Amber" userId="389caf7d-7f00-408e-a4e9-0c8935e7778a" providerId="ADAL" clId="{A4F7BC98-C917-476C-9328-433A07F59F29}" dt="2024-02-02T19:10:36.327" v="3958" actId="478"/>
          <ac:picMkLst>
            <pc:docMk/>
            <pc:sldMk cId="1675101899" sldId="1269"/>
            <ac:picMk id="14" creationId="{BCB95070-5D1C-5AC4-CA35-466153453C04}"/>
          </ac:picMkLst>
        </pc:picChg>
        <pc:picChg chg="del">
          <ac:chgData name="Winters, Amber" userId="389caf7d-7f00-408e-a4e9-0c8935e7778a" providerId="ADAL" clId="{A4F7BC98-C917-476C-9328-433A07F59F29}" dt="2024-02-02T19:10:15.050" v="3954" actId="478"/>
          <ac:picMkLst>
            <pc:docMk/>
            <pc:sldMk cId="1675101899" sldId="1269"/>
            <ac:picMk id="18" creationId="{6715D568-97FE-EDA6-2FAE-7D9652CB626C}"/>
          </ac:picMkLst>
        </pc:picChg>
      </pc:sldChg>
      <pc:sldChg chg="addSp delSp modSp mod modTransition modNotesTx">
        <pc:chgData name="Winters, Amber" userId="389caf7d-7f00-408e-a4e9-0c8935e7778a" providerId="ADAL" clId="{A4F7BC98-C917-476C-9328-433A07F59F29}" dt="2024-02-02T20:26:53.982" v="11227"/>
        <pc:sldMkLst>
          <pc:docMk/>
          <pc:sldMk cId="1933757360" sldId="1270"/>
        </pc:sldMkLst>
        <pc:picChg chg="add del mod ord">
          <ac:chgData name="Winters, Amber" userId="389caf7d-7f00-408e-a4e9-0c8935e7778a" providerId="ADAL" clId="{A4F7BC98-C917-476C-9328-433A07F59F29}" dt="2024-02-02T19:11:52.964" v="3971" actId="478"/>
          <ac:picMkLst>
            <pc:docMk/>
            <pc:sldMk cId="1933757360" sldId="1270"/>
            <ac:picMk id="11" creationId="{A0ABF70C-9A73-4B29-F767-6EFADBF85585}"/>
          </ac:picMkLst>
        </pc:picChg>
        <pc:picChg chg="del">
          <ac:chgData name="Winters, Amber" userId="389caf7d-7f00-408e-a4e9-0c8935e7778a" providerId="ADAL" clId="{A4F7BC98-C917-476C-9328-433A07F59F29}" dt="2024-02-02T19:11:28.281" v="3961" actId="478"/>
          <ac:picMkLst>
            <pc:docMk/>
            <pc:sldMk cId="1933757360" sldId="1270"/>
            <ac:picMk id="18" creationId="{6715D568-97FE-EDA6-2FAE-7D9652CB626C}"/>
          </ac:picMkLst>
        </pc:picChg>
        <pc:picChg chg="add mod ord">
          <ac:chgData name="Winters, Amber" userId="389caf7d-7f00-408e-a4e9-0c8935e7778a" providerId="ADAL" clId="{A4F7BC98-C917-476C-9328-433A07F59F29}" dt="2024-02-02T19:11:51.468" v="3970" actId="167"/>
          <ac:picMkLst>
            <pc:docMk/>
            <pc:sldMk cId="1933757360" sldId="1270"/>
            <ac:picMk id="19" creationId="{3DB4F76C-9993-D35A-C4DC-351D5CBAD389}"/>
          </ac:picMkLst>
        </pc:picChg>
      </pc:sldChg>
      <pc:sldChg chg="addSp delSp modSp mod modNotesTx">
        <pc:chgData name="Winters, Amber" userId="389caf7d-7f00-408e-a4e9-0c8935e7778a" providerId="ADAL" clId="{A4F7BC98-C917-476C-9328-433A07F59F29}" dt="2024-02-02T20:24:56.374" v="11198" actId="113"/>
        <pc:sldMkLst>
          <pc:docMk/>
          <pc:sldMk cId="2426849559" sldId="1271"/>
        </pc:sldMkLst>
        <pc:spChg chg="mod">
          <ac:chgData name="Winters, Amber" userId="389caf7d-7f00-408e-a4e9-0c8935e7778a" providerId="ADAL" clId="{A4F7BC98-C917-476C-9328-433A07F59F29}" dt="2024-02-02T17:44:57.653" v="2720" actId="14100"/>
          <ac:spMkLst>
            <pc:docMk/>
            <pc:sldMk cId="2426849559" sldId="1271"/>
            <ac:spMk id="2" creationId="{BD0484EE-AE4B-7038-9BAD-42E3A2C9C4F2}"/>
          </ac:spMkLst>
        </pc:spChg>
        <pc:spChg chg="mod">
          <ac:chgData name="Winters, Amber" userId="389caf7d-7f00-408e-a4e9-0c8935e7778a" providerId="ADAL" clId="{A4F7BC98-C917-476C-9328-433A07F59F29}" dt="2024-02-02T17:44:50.902" v="2717" actId="14100"/>
          <ac:spMkLst>
            <pc:docMk/>
            <pc:sldMk cId="2426849559" sldId="1271"/>
            <ac:spMk id="4" creationId="{0C6EEEE4-6D16-4DD7-6DCE-565043A6E7E2}"/>
          </ac:spMkLst>
        </pc:spChg>
        <pc:spChg chg="mod">
          <ac:chgData name="Winters, Amber" userId="389caf7d-7f00-408e-a4e9-0c8935e7778a" providerId="ADAL" clId="{A4F7BC98-C917-476C-9328-433A07F59F29}" dt="2024-02-02T14:23:26.841" v="1922" actId="20577"/>
          <ac:spMkLst>
            <pc:docMk/>
            <pc:sldMk cId="2426849559" sldId="1271"/>
            <ac:spMk id="6" creationId="{23118040-F8BF-CBBE-5785-5B38EA45BC11}"/>
          </ac:spMkLst>
        </pc:spChg>
        <pc:spChg chg="mod">
          <ac:chgData name="Winters, Amber" userId="389caf7d-7f00-408e-a4e9-0c8935e7778a" providerId="ADAL" clId="{A4F7BC98-C917-476C-9328-433A07F59F29}" dt="2024-02-02T14:23:00.092" v="1886" actId="20577"/>
          <ac:spMkLst>
            <pc:docMk/>
            <pc:sldMk cId="2426849559" sldId="1271"/>
            <ac:spMk id="8" creationId="{166198CD-5AA6-550F-4E84-55CDAB97899A}"/>
          </ac:spMkLst>
        </pc:spChg>
        <pc:spChg chg="mod">
          <ac:chgData name="Winters, Amber" userId="389caf7d-7f00-408e-a4e9-0c8935e7778a" providerId="ADAL" clId="{A4F7BC98-C917-476C-9328-433A07F59F29}" dt="2024-02-02T17:07:58.147" v="2396" actId="20577"/>
          <ac:spMkLst>
            <pc:docMk/>
            <pc:sldMk cId="2426849559" sldId="1271"/>
            <ac:spMk id="9" creationId="{4D9F2106-73AB-2065-9FEB-78420E77A784}"/>
          </ac:spMkLst>
        </pc:spChg>
        <pc:spChg chg="mod">
          <ac:chgData name="Winters, Amber" userId="389caf7d-7f00-408e-a4e9-0c8935e7778a" providerId="ADAL" clId="{A4F7BC98-C917-476C-9328-433A07F59F29}" dt="2024-02-02T17:06:53.279" v="2171" actId="33524"/>
          <ac:spMkLst>
            <pc:docMk/>
            <pc:sldMk cId="2426849559" sldId="1271"/>
            <ac:spMk id="13" creationId="{B3CD1CC4-1E98-6838-36BE-296E203F2E3F}"/>
          </ac:spMkLst>
        </pc:spChg>
        <pc:spChg chg="mod">
          <ac:chgData name="Winters, Amber" userId="389caf7d-7f00-408e-a4e9-0c8935e7778a" providerId="ADAL" clId="{A4F7BC98-C917-476C-9328-433A07F59F29}" dt="2024-02-02T14:24:11.366" v="1969" actId="20577"/>
          <ac:spMkLst>
            <pc:docMk/>
            <pc:sldMk cId="2426849559" sldId="1271"/>
            <ac:spMk id="14" creationId="{ADF975E3-978C-CEFA-6C19-3D4D6CE31C91}"/>
          </ac:spMkLst>
        </pc:spChg>
        <pc:spChg chg="mod">
          <ac:chgData name="Winters, Amber" userId="389caf7d-7f00-408e-a4e9-0c8935e7778a" providerId="ADAL" clId="{A4F7BC98-C917-476C-9328-433A07F59F29}" dt="2024-02-02T17:08:37.086" v="2540" actId="20577"/>
          <ac:spMkLst>
            <pc:docMk/>
            <pc:sldMk cId="2426849559" sldId="1271"/>
            <ac:spMk id="16" creationId="{EDD19E7E-8DC0-44B1-2B71-47971F07F482}"/>
          </ac:spMkLst>
        </pc:spChg>
        <pc:spChg chg="mod">
          <ac:chgData name="Winters, Amber" userId="389caf7d-7f00-408e-a4e9-0c8935e7778a" providerId="ADAL" clId="{A4F7BC98-C917-476C-9328-433A07F59F29}" dt="2024-02-02T14:23:44.446" v="1951" actId="20577"/>
          <ac:spMkLst>
            <pc:docMk/>
            <pc:sldMk cId="2426849559" sldId="1271"/>
            <ac:spMk id="17" creationId="{E45E87B3-8F43-C544-D202-69D5DAE286B4}"/>
          </ac:spMkLst>
        </pc:spChg>
        <pc:spChg chg="mod">
          <ac:chgData name="Winters, Amber" userId="389caf7d-7f00-408e-a4e9-0c8935e7778a" providerId="ADAL" clId="{A4F7BC98-C917-476C-9328-433A07F59F29}" dt="2024-02-02T14:23:37.830" v="1940"/>
          <ac:spMkLst>
            <pc:docMk/>
            <pc:sldMk cId="2426849559" sldId="1271"/>
            <ac:spMk id="20" creationId="{27F6F6DF-351C-B225-773D-AE12E2C1FEAE}"/>
          </ac:spMkLst>
        </pc:spChg>
        <pc:grpChg chg="del mod">
          <ac:chgData name="Winters, Amber" userId="389caf7d-7f00-408e-a4e9-0c8935e7778a" providerId="ADAL" clId="{A4F7BC98-C917-476C-9328-433A07F59F29}" dt="2024-02-02T17:12:32.230" v="2550" actId="478"/>
          <ac:grpSpMkLst>
            <pc:docMk/>
            <pc:sldMk cId="2426849559" sldId="1271"/>
            <ac:grpSpMk id="3" creationId="{57D8D4C9-F996-5ABD-AA43-7FF7CF37159E}"/>
          </ac:grpSpMkLst>
        </pc:grpChg>
        <pc:grpChg chg="mod">
          <ac:chgData name="Winters, Amber" userId="389caf7d-7f00-408e-a4e9-0c8935e7778a" providerId="ADAL" clId="{A4F7BC98-C917-476C-9328-433A07F59F29}" dt="2024-02-02T17:23:08.132" v="2623" actId="1035"/>
          <ac:grpSpMkLst>
            <pc:docMk/>
            <pc:sldMk cId="2426849559" sldId="1271"/>
            <ac:grpSpMk id="5" creationId="{447DE3CA-A347-BEE0-A9C0-2A16B529924A}"/>
          </ac:grpSpMkLst>
        </pc:grpChg>
        <pc:grpChg chg="del mod">
          <ac:chgData name="Winters, Amber" userId="389caf7d-7f00-408e-a4e9-0c8935e7778a" providerId="ADAL" clId="{A4F7BC98-C917-476C-9328-433A07F59F29}" dt="2024-02-02T17:12:33.839" v="2551" actId="478"/>
          <ac:grpSpMkLst>
            <pc:docMk/>
            <pc:sldMk cId="2426849559" sldId="1271"/>
            <ac:grpSpMk id="10" creationId="{B76FDBF4-9F25-0A92-E79C-4600F0EE6D3B}"/>
          </ac:grpSpMkLst>
        </pc:grpChg>
        <pc:grpChg chg="add del mod">
          <ac:chgData name="Winters, Amber" userId="389caf7d-7f00-408e-a4e9-0c8935e7778a" providerId="ADAL" clId="{A4F7BC98-C917-476C-9328-433A07F59F29}" dt="2024-02-02T14:24:18.739" v="1971" actId="478"/>
          <ac:grpSpMkLst>
            <pc:docMk/>
            <pc:sldMk cId="2426849559" sldId="1271"/>
            <ac:grpSpMk id="11" creationId="{141B7B68-FD3D-53A7-CA6B-0BB380473503}"/>
          </ac:grpSpMkLst>
        </pc:grpChg>
        <pc:picChg chg="add del ord">
          <ac:chgData name="Winters, Amber" userId="389caf7d-7f00-408e-a4e9-0c8935e7778a" providerId="ADAL" clId="{A4F7BC98-C917-476C-9328-433A07F59F29}" dt="2024-02-02T17:21:08.873" v="2575" actId="478"/>
          <ac:picMkLst>
            <pc:docMk/>
            <pc:sldMk cId="2426849559" sldId="1271"/>
            <ac:picMk id="18" creationId="{6715D568-97FE-EDA6-2FAE-7D9652CB626C}"/>
          </ac:picMkLst>
        </pc:picChg>
        <pc:picChg chg="add del mod ord">
          <ac:chgData name="Winters, Amber" userId="389caf7d-7f00-408e-a4e9-0c8935e7778a" providerId="ADAL" clId="{A4F7BC98-C917-476C-9328-433A07F59F29}" dt="2024-02-02T17:20:25.117" v="2566" actId="478"/>
          <ac:picMkLst>
            <pc:docMk/>
            <pc:sldMk cId="2426849559" sldId="1271"/>
            <ac:picMk id="22" creationId="{37DAE146-1772-4FD6-48F7-42D1C9DDD623}"/>
          </ac:picMkLst>
        </pc:picChg>
        <pc:picChg chg="add mod ord">
          <ac:chgData name="Winters, Amber" userId="389caf7d-7f00-408e-a4e9-0c8935e7778a" providerId="ADAL" clId="{A4F7BC98-C917-476C-9328-433A07F59F29}" dt="2024-02-02T17:21:07.493" v="2574" actId="167"/>
          <ac:picMkLst>
            <pc:docMk/>
            <pc:sldMk cId="2426849559" sldId="1271"/>
            <ac:picMk id="24" creationId="{61E436F4-4DDE-9697-7457-88CA3A289E74}"/>
          </ac:picMkLst>
        </pc:picChg>
        <pc:cxnChg chg="mod">
          <ac:chgData name="Winters, Amber" userId="389caf7d-7f00-408e-a4e9-0c8935e7778a" providerId="ADAL" clId="{A4F7BC98-C917-476C-9328-433A07F59F29}" dt="2024-02-02T14:23:37.830" v="1940"/>
          <ac:cxnSpMkLst>
            <pc:docMk/>
            <pc:sldMk cId="2426849559" sldId="1271"/>
            <ac:cxnSpMk id="19" creationId="{0BC9C6C9-06C4-A965-A706-AACA06C8BB54}"/>
          </ac:cxnSpMkLst>
        </pc:cxnChg>
      </pc:sldChg>
      <pc:sldChg chg="addSp delSp modSp mod modTransition modNotesTx">
        <pc:chgData name="Winters, Amber" userId="389caf7d-7f00-408e-a4e9-0c8935e7778a" providerId="ADAL" clId="{A4F7BC98-C917-476C-9328-433A07F59F29}" dt="2024-02-02T20:27:00.949" v="11229"/>
        <pc:sldMkLst>
          <pc:docMk/>
          <pc:sldMk cId="3623293901" sldId="1272"/>
        </pc:sldMkLst>
        <pc:spChg chg="del">
          <ac:chgData name="Winters, Amber" userId="389caf7d-7f00-408e-a4e9-0c8935e7778a" providerId="ADAL" clId="{A4F7BC98-C917-476C-9328-433A07F59F29}" dt="2024-02-02T17:45:14.670" v="2723" actId="478"/>
          <ac:spMkLst>
            <pc:docMk/>
            <pc:sldMk cId="3623293901" sldId="1272"/>
            <ac:spMk id="2" creationId="{BD0484EE-AE4B-7038-9BAD-42E3A2C9C4F2}"/>
          </ac:spMkLst>
        </pc:spChg>
        <pc:spChg chg="add del mod">
          <ac:chgData name="Winters, Amber" userId="389caf7d-7f00-408e-a4e9-0c8935e7778a" providerId="ADAL" clId="{A4F7BC98-C917-476C-9328-433A07F59F29}" dt="2024-02-02T17:45:13.301" v="2722"/>
          <ac:spMkLst>
            <pc:docMk/>
            <pc:sldMk cId="3623293901" sldId="1272"/>
            <ac:spMk id="19" creationId="{7E857660-7ED5-6DD4-225E-BCAB927E4C60}"/>
          </ac:spMkLst>
        </pc:spChg>
        <pc:spChg chg="add del mod">
          <ac:chgData name="Winters, Amber" userId="389caf7d-7f00-408e-a4e9-0c8935e7778a" providerId="ADAL" clId="{A4F7BC98-C917-476C-9328-433A07F59F29}" dt="2024-02-02T17:45:13.301" v="2722"/>
          <ac:spMkLst>
            <pc:docMk/>
            <pc:sldMk cId="3623293901" sldId="1272"/>
            <ac:spMk id="20" creationId="{5B05C798-A8C8-4401-0056-A5AB963ED42E}"/>
          </ac:spMkLst>
        </pc:spChg>
        <pc:spChg chg="add mod">
          <ac:chgData name="Winters, Amber" userId="389caf7d-7f00-408e-a4e9-0c8935e7778a" providerId="ADAL" clId="{A4F7BC98-C917-476C-9328-433A07F59F29}" dt="2024-02-02T17:45:16.643" v="2724"/>
          <ac:spMkLst>
            <pc:docMk/>
            <pc:sldMk cId="3623293901" sldId="1272"/>
            <ac:spMk id="21" creationId="{5F819187-977B-EFEB-0897-498ABBD7A1FF}"/>
          </ac:spMkLst>
        </pc:spChg>
        <pc:spChg chg="add mod">
          <ac:chgData name="Winters, Amber" userId="389caf7d-7f00-408e-a4e9-0c8935e7778a" providerId="ADAL" clId="{A4F7BC98-C917-476C-9328-433A07F59F29}" dt="2024-02-02T17:45:16.643" v="2724"/>
          <ac:spMkLst>
            <pc:docMk/>
            <pc:sldMk cId="3623293901" sldId="1272"/>
            <ac:spMk id="22" creationId="{6550A9E7-A684-0AD1-B8D7-852EC4847D6E}"/>
          </ac:spMkLst>
        </pc:spChg>
        <pc:grpChg chg="mod">
          <ac:chgData name="Winters, Amber" userId="389caf7d-7f00-408e-a4e9-0c8935e7778a" providerId="ADAL" clId="{A4F7BC98-C917-476C-9328-433A07F59F29}" dt="2024-02-02T17:23:04.446" v="2613" actId="1035"/>
          <ac:grpSpMkLst>
            <pc:docMk/>
            <pc:sldMk cId="3623293901" sldId="1272"/>
            <ac:grpSpMk id="3" creationId="{57D8D4C9-F996-5ABD-AA43-7FF7CF37159E}"/>
          </ac:grpSpMkLst>
        </pc:grpChg>
        <pc:grpChg chg="mod">
          <ac:chgData name="Winters, Amber" userId="389caf7d-7f00-408e-a4e9-0c8935e7778a" providerId="ADAL" clId="{A4F7BC98-C917-476C-9328-433A07F59F29}" dt="2024-02-02T17:23:05.876" v="2618" actId="1035"/>
          <ac:grpSpMkLst>
            <pc:docMk/>
            <pc:sldMk cId="3623293901" sldId="1272"/>
            <ac:grpSpMk id="5" creationId="{447DE3CA-A347-BEE0-A9C0-2A16B529924A}"/>
          </ac:grpSpMkLst>
        </pc:grpChg>
        <pc:grpChg chg="del">
          <ac:chgData name="Winters, Amber" userId="389caf7d-7f00-408e-a4e9-0c8935e7778a" providerId="ADAL" clId="{A4F7BC98-C917-476C-9328-433A07F59F29}" dt="2024-02-02T17:12:36.778" v="2552" actId="478"/>
          <ac:grpSpMkLst>
            <pc:docMk/>
            <pc:sldMk cId="3623293901" sldId="1272"/>
            <ac:grpSpMk id="10" creationId="{B76FDBF4-9F25-0A92-E79C-4600F0EE6D3B}"/>
          </ac:grpSpMkLst>
        </pc:grpChg>
        <pc:picChg chg="add mod ord">
          <ac:chgData name="Winters, Amber" userId="389caf7d-7f00-408e-a4e9-0c8935e7778a" providerId="ADAL" clId="{A4F7BC98-C917-476C-9328-433A07F59F29}" dt="2024-02-02T17:21:54.104" v="2583" actId="167"/>
          <ac:picMkLst>
            <pc:docMk/>
            <pc:sldMk cId="3623293901" sldId="1272"/>
            <ac:picMk id="17" creationId="{B9634470-890C-6B31-5D5A-7146457187CE}"/>
          </ac:picMkLst>
        </pc:picChg>
        <pc:picChg chg="del">
          <ac:chgData name="Winters, Amber" userId="389caf7d-7f00-408e-a4e9-0c8935e7778a" providerId="ADAL" clId="{A4F7BC98-C917-476C-9328-433A07F59F29}" dt="2024-02-02T17:21:55.611" v="2584" actId="478"/>
          <ac:picMkLst>
            <pc:docMk/>
            <pc:sldMk cId="3623293901" sldId="1272"/>
            <ac:picMk id="18" creationId="{6715D568-97FE-EDA6-2FAE-7D9652CB626C}"/>
          </ac:picMkLst>
        </pc:picChg>
      </pc:sldChg>
      <pc:sldChg chg="addSp delSp modSp mod modTransition modNotesTx">
        <pc:chgData name="Winters, Amber" userId="389caf7d-7f00-408e-a4e9-0c8935e7778a" providerId="ADAL" clId="{A4F7BC98-C917-476C-9328-433A07F59F29}" dt="2024-02-02T20:27:02.854" v="11230"/>
        <pc:sldMkLst>
          <pc:docMk/>
          <pc:sldMk cId="228663743" sldId="1273"/>
        </pc:sldMkLst>
        <pc:spChg chg="del">
          <ac:chgData name="Winters, Amber" userId="389caf7d-7f00-408e-a4e9-0c8935e7778a" providerId="ADAL" clId="{A4F7BC98-C917-476C-9328-433A07F59F29}" dt="2024-02-02T17:45:20.825" v="2725" actId="478"/>
          <ac:spMkLst>
            <pc:docMk/>
            <pc:sldMk cId="228663743" sldId="1273"/>
            <ac:spMk id="2" creationId="{BD0484EE-AE4B-7038-9BAD-42E3A2C9C4F2}"/>
          </ac:spMkLst>
        </pc:spChg>
        <pc:spChg chg="add mod">
          <ac:chgData name="Winters, Amber" userId="389caf7d-7f00-408e-a4e9-0c8935e7778a" providerId="ADAL" clId="{A4F7BC98-C917-476C-9328-433A07F59F29}" dt="2024-02-02T17:45:22.372" v="2726"/>
          <ac:spMkLst>
            <pc:docMk/>
            <pc:sldMk cId="228663743" sldId="1273"/>
            <ac:spMk id="19" creationId="{7307D9B9-3D2F-6B34-0D28-BF1C310E49A0}"/>
          </ac:spMkLst>
        </pc:spChg>
        <pc:spChg chg="add mod">
          <ac:chgData name="Winters, Amber" userId="389caf7d-7f00-408e-a4e9-0c8935e7778a" providerId="ADAL" clId="{A4F7BC98-C917-476C-9328-433A07F59F29}" dt="2024-02-02T17:45:22.372" v="2726"/>
          <ac:spMkLst>
            <pc:docMk/>
            <pc:sldMk cId="228663743" sldId="1273"/>
            <ac:spMk id="20" creationId="{84938A1C-5D02-701C-C84E-3EFA6A4937F7}"/>
          </ac:spMkLst>
        </pc:spChg>
        <pc:grpChg chg="mod">
          <ac:chgData name="Winters, Amber" userId="389caf7d-7f00-408e-a4e9-0c8935e7778a" providerId="ADAL" clId="{A4F7BC98-C917-476C-9328-433A07F59F29}" dt="2024-02-02T17:23:00.493" v="2603" actId="1035"/>
          <ac:grpSpMkLst>
            <pc:docMk/>
            <pc:sldMk cId="228663743" sldId="1273"/>
            <ac:grpSpMk id="3" creationId="{57D8D4C9-F996-5ABD-AA43-7FF7CF37159E}"/>
          </ac:grpSpMkLst>
        </pc:grpChg>
        <pc:grpChg chg="mod">
          <ac:chgData name="Winters, Amber" userId="389caf7d-7f00-408e-a4e9-0c8935e7778a" providerId="ADAL" clId="{A4F7BC98-C917-476C-9328-433A07F59F29}" dt="2024-02-02T17:22:58.139" v="2598" actId="1035"/>
          <ac:grpSpMkLst>
            <pc:docMk/>
            <pc:sldMk cId="228663743" sldId="1273"/>
            <ac:grpSpMk id="5" creationId="{447DE3CA-A347-BEE0-A9C0-2A16B529924A}"/>
          </ac:grpSpMkLst>
        </pc:grpChg>
        <pc:grpChg chg="mod">
          <ac:chgData name="Winters, Amber" userId="389caf7d-7f00-408e-a4e9-0c8935e7778a" providerId="ADAL" clId="{A4F7BC98-C917-476C-9328-433A07F59F29}" dt="2024-02-02T17:23:02.094" v="2608" actId="1035"/>
          <ac:grpSpMkLst>
            <pc:docMk/>
            <pc:sldMk cId="228663743" sldId="1273"/>
            <ac:grpSpMk id="10" creationId="{B76FDBF4-9F25-0A92-E79C-4600F0EE6D3B}"/>
          </ac:grpSpMkLst>
        </pc:grpChg>
        <pc:picChg chg="add mod ord">
          <ac:chgData name="Winters, Amber" userId="389caf7d-7f00-408e-a4e9-0c8935e7778a" providerId="ADAL" clId="{A4F7BC98-C917-476C-9328-433A07F59F29}" dt="2024-02-02T17:22:45.161" v="2592" actId="167"/>
          <ac:picMkLst>
            <pc:docMk/>
            <pc:sldMk cId="228663743" sldId="1273"/>
            <ac:picMk id="17" creationId="{8542B246-A35F-B4D3-1940-C04691ADE312}"/>
          </ac:picMkLst>
        </pc:picChg>
        <pc:picChg chg="del">
          <ac:chgData name="Winters, Amber" userId="389caf7d-7f00-408e-a4e9-0c8935e7778a" providerId="ADAL" clId="{A4F7BC98-C917-476C-9328-433A07F59F29}" dt="2024-02-02T17:22:46.663" v="2593" actId="478"/>
          <ac:picMkLst>
            <pc:docMk/>
            <pc:sldMk cId="228663743" sldId="1273"/>
            <ac:picMk id="18" creationId="{6715D568-97FE-EDA6-2FAE-7D9652CB626C}"/>
          </ac:picMkLst>
        </pc:picChg>
      </pc:sldChg>
      <pc:sldChg chg="addSp delSp modSp mod modTransition modNotesTx">
        <pc:chgData name="Winters, Amber" userId="389caf7d-7f00-408e-a4e9-0c8935e7778a" providerId="ADAL" clId="{A4F7BC98-C917-476C-9328-433A07F59F29}" dt="2024-02-02T20:26:37.879" v="11222"/>
        <pc:sldMkLst>
          <pc:docMk/>
          <pc:sldMk cId="4089564808" sldId="1274"/>
        </pc:sldMkLst>
        <pc:spChg chg="add mod">
          <ac:chgData name="Winters, Amber" userId="389caf7d-7f00-408e-a4e9-0c8935e7778a" providerId="ADAL" clId="{A4F7BC98-C917-476C-9328-433A07F59F29}" dt="2024-02-02T17:41:53.665" v="2649" actId="207"/>
          <ac:spMkLst>
            <pc:docMk/>
            <pc:sldMk cId="4089564808" sldId="1274"/>
            <ac:spMk id="2" creationId="{95202CC9-F2C2-BD47-980C-FB6F6D616618}"/>
          </ac:spMkLst>
        </pc:spChg>
        <pc:spChg chg="del">
          <ac:chgData name="Winters, Amber" userId="389caf7d-7f00-408e-a4e9-0c8935e7778a" providerId="ADAL" clId="{A4F7BC98-C917-476C-9328-433A07F59F29}" dt="2024-02-02T17:44:24.918" v="2695" actId="478"/>
          <ac:spMkLst>
            <pc:docMk/>
            <pc:sldMk cId="4089564808" sldId="1274"/>
            <ac:spMk id="3" creationId="{AB5D2BA7-0C1B-6A62-5AEC-D4B024DBAE2A}"/>
          </ac:spMkLst>
        </pc:spChg>
        <pc:spChg chg="del">
          <ac:chgData name="Winters, Amber" userId="389caf7d-7f00-408e-a4e9-0c8935e7778a" providerId="ADAL" clId="{A4F7BC98-C917-476C-9328-433A07F59F29}" dt="2024-02-02T17:41:14.659" v="2647" actId="478"/>
          <ac:spMkLst>
            <pc:docMk/>
            <pc:sldMk cId="4089564808" sldId="1274"/>
            <ac:spMk id="4" creationId="{0C6EEEE4-6D16-4DD7-6DCE-565043A6E7E2}"/>
          </ac:spMkLst>
        </pc:spChg>
        <pc:spChg chg="del">
          <ac:chgData name="Winters, Amber" userId="389caf7d-7f00-408e-a4e9-0c8935e7778a" providerId="ADAL" clId="{A4F7BC98-C917-476C-9328-433A07F59F29}" dt="2024-02-02T17:41:12.365" v="2645" actId="478"/>
          <ac:spMkLst>
            <pc:docMk/>
            <pc:sldMk cId="4089564808" sldId="1274"/>
            <ac:spMk id="5" creationId="{B6F8D176-56D6-992E-D7DC-A529AFB446CA}"/>
          </ac:spMkLst>
        </pc:spChg>
        <pc:spChg chg="del">
          <ac:chgData name="Winters, Amber" userId="389caf7d-7f00-408e-a4e9-0c8935e7778a" providerId="ADAL" clId="{A4F7BC98-C917-476C-9328-433A07F59F29}" dt="2024-02-02T17:41:13.051" v="2646" actId="478"/>
          <ac:spMkLst>
            <pc:docMk/>
            <pc:sldMk cId="4089564808" sldId="1274"/>
            <ac:spMk id="6" creationId="{77984557-C7E2-9FAE-143E-BDBA10087A13}"/>
          </ac:spMkLst>
        </pc:spChg>
        <pc:spChg chg="add mod">
          <ac:chgData name="Winters, Amber" userId="389caf7d-7f00-408e-a4e9-0c8935e7778a" providerId="ADAL" clId="{A4F7BC98-C917-476C-9328-433A07F59F29}" dt="2024-02-02T17:42:24.565" v="2680" actId="207"/>
          <ac:spMkLst>
            <pc:docMk/>
            <pc:sldMk cId="4089564808" sldId="1274"/>
            <ac:spMk id="7" creationId="{3977D343-D61C-FD57-4CEE-CC5B1EBAF2AE}"/>
          </ac:spMkLst>
        </pc:spChg>
      </pc:sldChg>
      <pc:sldChg chg="delSp modSp mod modTransition modNotesTx">
        <pc:chgData name="Winters, Amber" userId="389caf7d-7f00-408e-a4e9-0c8935e7778a" providerId="ADAL" clId="{A4F7BC98-C917-476C-9328-433A07F59F29}" dt="2024-02-02T20:26:56.156" v="11228"/>
        <pc:sldMkLst>
          <pc:docMk/>
          <pc:sldMk cId="3723871733" sldId="1275"/>
        </pc:sldMkLst>
        <pc:spChg chg="mod">
          <ac:chgData name="Winters, Amber" userId="389caf7d-7f00-408e-a4e9-0c8935e7778a" providerId="ADAL" clId="{A4F7BC98-C917-476C-9328-433A07F59F29}" dt="2024-02-02T17:44:08.171" v="2681" actId="207"/>
          <ac:spMkLst>
            <pc:docMk/>
            <pc:sldMk cId="3723871733" sldId="1275"/>
            <ac:spMk id="2" creationId="{95202CC9-F2C2-BD47-980C-FB6F6D616618}"/>
          </ac:spMkLst>
        </pc:spChg>
        <pc:spChg chg="del">
          <ac:chgData name="Winters, Amber" userId="389caf7d-7f00-408e-a4e9-0c8935e7778a" providerId="ADAL" clId="{A4F7BC98-C917-476C-9328-433A07F59F29}" dt="2024-02-02T17:44:20.113" v="2694" actId="478"/>
          <ac:spMkLst>
            <pc:docMk/>
            <pc:sldMk cId="3723871733" sldId="1275"/>
            <ac:spMk id="3" creationId="{AB5D2BA7-0C1B-6A62-5AEC-D4B024DBAE2A}"/>
          </ac:spMkLst>
        </pc:spChg>
        <pc:spChg chg="mod">
          <ac:chgData name="Winters, Amber" userId="389caf7d-7f00-408e-a4e9-0c8935e7778a" providerId="ADAL" clId="{A4F7BC98-C917-476C-9328-433A07F59F29}" dt="2024-02-02T17:44:41.294" v="2705" actId="20577"/>
          <ac:spMkLst>
            <pc:docMk/>
            <pc:sldMk cId="3723871733" sldId="1275"/>
            <ac:spMk id="7" creationId="{3977D343-D61C-FD57-4CEE-CC5B1EBAF2AE}"/>
          </ac:spMkLst>
        </pc:spChg>
      </pc:sldChg>
      <pc:sldChg chg="addSp delSp modSp mod modNotesTx">
        <pc:chgData name="Winters, Amber" userId="389caf7d-7f00-408e-a4e9-0c8935e7778a" providerId="ADAL" clId="{A4F7BC98-C917-476C-9328-433A07F59F29}" dt="2024-02-02T20:25:34.535" v="11213" actId="113"/>
        <pc:sldMkLst>
          <pc:docMk/>
          <pc:sldMk cId="1530821331" sldId="1276"/>
        </pc:sldMkLst>
        <pc:spChg chg="mod">
          <ac:chgData name="Winters, Amber" userId="389caf7d-7f00-408e-a4e9-0c8935e7778a" providerId="ADAL" clId="{A4F7BC98-C917-476C-9328-433A07F59F29}" dt="2024-02-02T18:09:23.384" v="2813"/>
          <ac:spMkLst>
            <pc:docMk/>
            <pc:sldMk cId="1530821331" sldId="1276"/>
            <ac:spMk id="18" creationId="{D4C49196-41BF-B167-667A-AEAB662ACE18}"/>
          </ac:spMkLst>
        </pc:spChg>
        <pc:spChg chg="mod">
          <ac:chgData name="Winters, Amber" userId="389caf7d-7f00-408e-a4e9-0c8935e7778a" providerId="ADAL" clId="{A4F7BC98-C917-476C-9328-433A07F59F29}" dt="2024-02-02T18:07:47.385" v="2812" actId="14100"/>
          <ac:spMkLst>
            <pc:docMk/>
            <pc:sldMk cId="1530821331" sldId="1276"/>
            <ac:spMk id="19" creationId="{7307D9B9-3D2F-6B34-0D28-BF1C310E49A0}"/>
          </ac:spMkLst>
        </pc:spChg>
        <pc:spChg chg="mod">
          <ac:chgData name="Winters, Amber" userId="389caf7d-7f00-408e-a4e9-0c8935e7778a" providerId="ADAL" clId="{A4F7BC98-C917-476C-9328-433A07F59F29}" dt="2024-02-02T18:07:40.947" v="2809" actId="14100"/>
          <ac:spMkLst>
            <pc:docMk/>
            <pc:sldMk cId="1530821331" sldId="1276"/>
            <ac:spMk id="20" creationId="{84938A1C-5D02-701C-C84E-3EFA6A4937F7}"/>
          </ac:spMkLst>
        </pc:spChg>
        <pc:spChg chg="add mod">
          <ac:chgData name="Winters, Amber" userId="389caf7d-7f00-408e-a4e9-0c8935e7778a" providerId="ADAL" clId="{A4F7BC98-C917-476C-9328-433A07F59F29}" dt="2024-02-02T18:14:30.264" v="3076" actId="1076"/>
          <ac:spMkLst>
            <pc:docMk/>
            <pc:sldMk cId="1530821331" sldId="1276"/>
            <ac:spMk id="22" creationId="{97081FB4-A325-CF30-26DE-24A12FAF62DF}"/>
          </ac:spMkLst>
        </pc:spChg>
        <pc:grpChg chg="add mod">
          <ac:chgData name="Winters, Amber" userId="389caf7d-7f00-408e-a4e9-0c8935e7778a" providerId="ADAL" clId="{A4F7BC98-C917-476C-9328-433A07F59F29}" dt="2024-02-02T18:09:35.439" v="2818" actId="1076"/>
          <ac:grpSpMkLst>
            <pc:docMk/>
            <pc:sldMk cId="1530821331" sldId="1276"/>
            <ac:grpSpMk id="2" creationId="{9714CE9B-CFBC-7EC8-4445-EB1A7DAA82E5}"/>
          </ac:grpSpMkLst>
        </pc:grpChg>
        <pc:grpChg chg="del">
          <ac:chgData name="Winters, Amber" userId="389caf7d-7f00-408e-a4e9-0c8935e7778a" providerId="ADAL" clId="{A4F7BC98-C917-476C-9328-433A07F59F29}" dt="2024-02-02T17:54:00.460" v="2766" actId="478"/>
          <ac:grpSpMkLst>
            <pc:docMk/>
            <pc:sldMk cId="1530821331" sldId="1276"/>
            <ac:grpSpMk id="3" creationId="{57D8D4C9-F996-5ABD-AA43-7FF7CF37159E}"/>
          </ac:grpSpMkLst>
        </pc:grpChg>
        <pc:grpChg chg="del">
          <ac:chgData name="Winters, Amber" userId="389caf7d-7f00-408e-a4e9-0c8935e7778a" providerId="ADAL" clId="{A4F7BC98-C917-476C-9328-433A07F59F29}" dt="2024-02-02T17:54:01.562" v="2767" actId="478"/>
          <ac:grpSpMkLst>
            <pc:docMk/>
            <pc:sldMk cId="1530821331" sldId="1276"/>
            <ac:grpSpMk id="5" creationId="{447DE3CA-A347-BEE0-A9C0-2A16B529924A}"/>
          </ac:grpSpMkLst>
        </pc:grpChg>
        <pc:grpChg chg="del">
          <ac:chgData name="Winters, Amber" userId="389caf7d-7f00-408e-a4e9-0c8935e7778a" providerId="ADAL" clId="{A4F7BC98-C917-476C-9328-433A07F59F29}" dt="2024-02-02T17:53:59.776" v="2765" actId="478"/>
          <ac:grpSpMkLst>
            <pc:docMk/>
            <pc:sldMk cId="1530821331" sldId="1276"/>
            <ac:grpSpMk id="10" creationId="{B76FDBF4-9F25-0A92-E79C-4600F0EE6D3B}"/>
          </ac:grpSpMkLst>
        </pc:grpChg>
        <pc:picChg chg="mod">
          <ac:chgData name="Winters, Amber" userId="389caf7d-7f00-408e-a4e9-0c8935e7778a" providerId="ADAL" clId="{A4F7BC98-C917-476C-9328-433A07F59F29}" dt="2024-02-02T18:09:32.469" v="2817" actId="1076"/>
          <ac:picMkLst>
            <pc:docMk/>
            <pc:sldMk cId="1530821331" sldId="1276"/>
            <ac:picMk id="11" creationId="{735D3B9E-06EC-3968-6F2D-03B4C171417D}"/>
          </ac:picMkLst>
        </pc:picChg>
        <pc:picChg chg="del">
          <ac:chgData name="Winters, Amber" userId="389caf7d-7f00-408e-a4e9-0c8935e7778a" providerId="ADAL" clId="{A4F7BC98-C917-476C-9328-433A07F59F29}" dt="2024-02-02T17:54:02.168" v="2768" actId="478"/>
          <ac:picMkLst>
            <pc:docMk/>
            <pc:sldMk cId="1530821331" sldId="1276"/>
            <ac:picMk id="17" creationId="{8542B246-A35F-B4D3-1940-C04691ADE312}"/>
          </ac:picMkLst>
        </pc:picChg>
        <pc:picChg chg="add del mod">
          <ac:chgData name="Winters, Amber" userId="389caf7d-7f00-408e-a4e9-0c8935e7778a" providerId="ADAL" clId="{A4F7BC98-C917-476C-9328-433A07F59F29}" dt="2024-02-02T18:14:26.572" v="3075" actId="478"/>
          <ac:picMkLst>
            <pc:docMk/>
            <pc:sldMk cId="1530821331" sldId="1276"/>
            <ac:picMk id="21" creationId="{F5D66C08-6436-B591-CC64-96FE339EA320}"/>
          </ac:picMkLst>
        </pc:picChg>
        <pc:picChg chg="add mod">
          <ac:chgData name="Winters, Amber" userId="389caf7d-7f00-408e-a4e9-0c8935e7778a" providerId="ADAL" clId="{A4F7BC98-C917-476C-9328-433A07F59F29}" dt="2024-02-02T18:14:24.653" v="3074"/>
          <ac:picMkLst>
            <pc:docMk/>
            <pc:sldMk cId="1530821331" sldId="1276"/>
            <ac:picMk id="23" creationId="{FF44F2C7-DB73-41E9-DC33-2F85E4DC152B}"/>
          </ac:picMkLst>
        </pc:picChg>
      </pc:sldChg>
      <pc:sldChg chg="modSp del mod">
        <pc:chgData name="Winters, Amber" userId="389caf7d-7f00-408e-a4e9-0c8935e7778a" providerId="ADAL" clId="{A4F7BC98-C917-476C-9328-433A07F59F29}" dt="2024-02-02T17:52:44.322" v="2764" actId="2696"/>
        <pc:sldMkLst>
          <pc:docMk/>
          <pc:sldMk cId="3623210076" sldId="1276"/>
        </pc:sldMkLst>
        <pc:spChg chg="mod">
          <ac:chgData name="Winters, Amber" userId="389caf7d-7f00-408e-a4e9-0c8935e7778a" providerId="ADAL" clId="{A4F7BC98-C917-476C-9328-433A07F59F29}" dt="2024-02-02T17:52:26.378" v="2728" actId="207"/>
          <ac:spMkLst>
            <pc:docMk/>
            <pc:sldMk cId="3623210076" sldId="1276"/>
            <ac:spMk id="2" creationId="{95202CC9-F2C2-BD47-980C-FB6F6D616618}"/>
          </ac:spMkLst>
        </pc:spChg>
        <pc:spChg chg="mod">
          <ac:chgData name="Winters, Amber" userId="389caf7d-7f00-408e-a4e9-0c8935e7778a" providerId="ADAL" clId="{A4F7BC98-C917-476C-9328-433A07F59F29}" dt="2024-02-02T17:52:34.954" v="2763" actId="20577"/>
          <ac:spMkLst>
            <pc:docMk/>
            <pc:sldMk cId="3623210076" sldId="1276"/>
            <ac:spMk id="7" creationId="{3977D343-D61C-FD57-4CEE-CC5B1EBAF2AE}"/>
          </ac:spMkLst>
        </pc:spChg>
      </pc:sldChg>
      <pc:sldChg chg="addSp delSp modSp mod modTransition modNotesTx">
        <pc:chgData name="Winters, Amber" userId="389caf7d-7f00-408e-a4e9-0c8935e7778a" providerId="ADAL" clId="{A4F7BC98-C917-476C-9328-433A07F59F29}" dt="2024-02-02T20:27:13.945" v="11231"/>
        <pc:sldMkLst>
          <pc:docMk/>
          <pc:sldMk cId="511792401" sldId="1277"/>
        </pc:sldMkLst>
        <pc:spChg chg="mod">
          <ac:chgData name="Winters, Amber" userId="389caf7d-7f00-408e-a4e9-0c8935e7778a" providerId="ADAL" clId="{A4F7BC98-C917-476C-9328-433A07F59F29}" dt="2024-02-02T18:12:06.096" v="2950"/>
          <ac:spMkLst>
            <pc:docMk/>
            <pc:sldMk cId="511792401" sldId="1277"/>
            <ac:spMk id="6" creationId="{E0F14399-7529-4CDD-3FA7-6AE2FDDBEEF5}"/>
          </ac:spMkLst>
        </pc:spChg>
        <pc:spChg chg="mod">
          <ac:chgData name="Winters, Amber" userId="389caf7d-7f00-408e-a4e9-0c8935e7778a" providerId="ADAL" clId="{A4F7BC98-C917-476C-9328-433A07F59F29}" dt="2024-02-02T18:14:10.686" v="3072" actId="1076"/>
          <ac:spMkLst>
            <pc:docMk/>
            <pc:sldMk cId="511792401" sldId="1277"/>
            <ac:spMk id="22" creationId="{97081FB4-A325-CF30-26DE-24A12FAF62DF}"/>
          </ac:spMkLst>
        </pc:spChg>
        <pc:grpChg chg="del">
          <ac:chgData name="Winters, Amber" userId="389caf7d-7f00-408e-a4e9-0c8935e7778a" providerId="ADAL" clId="{A4F7BC98-C917-476C-9328-433A07F59F29}" dt="2024-02-02T18:12:32.123" v="2957" actId="478"/>
          <ac:grpSpMkLst>
            <pc:docMk/>
            <pc:sldMk cId="511792401" sldId="1277"/>
            <ac:grpSpMk id="2" creationId="{9714CE9B-CFBC-7EC8-4445-EB1A7DAA82E5}"/>
          </ac:grpSpMkLst>
        </pc:grpChg>
        <pc:grpChg chg="add mod ord">
          <ac:chgData name="Winters, Amber" userId="389caf7d-7f00-408e-a4e9-0c8935e7778a" providerId="ADAL" clId="{A4F7BC98-C917-476C-9328-433A07F59F29}" dt="2024-02-02T18:12:29.760" v="2956" actId="167"/>
          <ac:grpSpMkLst>
            <pc:docMk/>
            <pc:sldMk cId="511792401" sldId="1277"/>
            <ac:grpSpMk id="3" creationId="{2067CAFF-9B8C-6336-C2DF-98C0BE47E5C1}"/>
          </ac:grpSpMkLst>
        </pc:grpChg>
        <pc:picChg chg="mod">
          <ac:chgData name="Winters, Amber" userId="389caf7d-7f00-408e-a4e9-0c8935e7778a" providerId="ADAL" clId="{A4F7BC98-C917-476C-9328-433A07F59F29}" dt="2024-02-02T18:12:21.559" v="2954" actId="1076"/>
          <ac:picMkLst>
            <pc:docMk/>
            <pc:sldMk cId="511792401" sldId="1277"/>
            <ac:picMk id="5" creationId="{3332DB4B-8200-0755-D96F-09E0E49E6668}"/>
          </ac:picMkLst>
        </pc:picChg>
        <pc:picChg chg="add mod ord modCrop">
          <ac:chgData name="Winters, Amber" userId="389caf7d-7f00-408e-a4e9-0c8935e7778a" providerId="ADAL" clId="{A4F7BC98-C917-476C-9328-433A07F59F29}" dt="2024-02-02T18:14:15.407" v="3073" actId="1076"/>
          <ac:picMkLst>
            <pc:docMk/>
            <pc:sldMk cId="511792401" sldId="1277"/>
            <ac:picMk id="7" creationId="{CD876331-6BBD-19FC-23D7-F256B2123228}"/>
          </ac:picMkLst>
        </pc:picChg>
        <pc:picChg chg="del">
          <ac:chgData name="Winters, Amber" userId="389caf7d-7f00-408e-a4e9-0c8935e7778a" providerId="ADAL" clId="{A4F7BC98-C917-476C-9328-433A07F59F29}" dt="2024-02-02T18:13:17.869" v="2968" actId="478"/>
          <ac:picMkLst>
            <pc:docMk/>
            <pc:sldMk cId="511792401" sldId="1277"/>
            <ac:picMk id="21" creationId="{F5D66C08-6436-B591-CC64-96FE339EA320}"/>
          </ac:picMkLst>
        </pc:picChg>
      </pc:sldChg>
      <pc:sldChg chg="addSp delSp modSp mod modTransition modNotesTx">
        <pc:chgData name="Winters, Amber" userId="389caf7d-7f00-408e-a4e9-0c8935e7778a" providerId="ADAL" clId="{A4F7BC98-C917-476C-9328-433A07F59F29}" dt="2024-02-02T20:27:15.696" v="11232"/>
        <pc:sldMkLst>
          <pc:docMk/>
          <pc:sldMk cId="1292901625" sldId="1278"/>
        </pc:sldMkLst>
        <pc:spChg chg="mod">
          <ac:chgData name="Winters, Amber" userId="389caf7d-7f00-408e-a4e9-0c8935e7778a" providerId="ADAL" clId="{A4F7BC98-C917-476C-9328-433A07F59F29}" dt="2024-02-02T18:23:15.945" v="3079"/>
          <ac:spMkLst>
            <pc:docMk/>
            <pc:sldMk cId="1292901625" sldId="1278"/>
            <ac:spMk id="10" creationId="{E8D1A7F6-581A-FF17-0DFA-5C8856B70228}"/>
          </ac:spMkLst>
        </pc:spChg>
        <pc:spChg chg="mod">
          <ac:chgData name="Winters, Amber" userId="389caf7d-7f00-408e-a4e9-0c8935e7778a" providerId="ADAL" clId="{A4F7BC98-C917-476C-9328-433A07F59F29}" dt="2024-02-02T18:24:42.924" v="3176" actId="113"/>
          <ac:spMkLst>
            <pc:docMk/>
            <pc:sldMk cId="1292901625" sldId="1278"/>
            <ac:spMk id="22" creationId="{97081FB4-A325-CF30-26DE-24A12FAF62DF}"/>
          </ac:spMkLst>
        </pc:spChg>
        <pc:grpChg chg="del">
          <ac:chgData name="Winters, Amber" userId="389caf7d-7f00-408e-a4e9-0c8935e7778a" providerId="ADAL" clId="{A4F7BC98-C917-476C-9328-433A07F59F29}" dt="2024-02-02T18:23:36.260" v="3084" actId="478"/>
          <ac:grpSpMkLst>
            <pc:docMk/>
            <pc:sldMk cId="1292901625" sldId="1278"/>
            <ac:grpSpMk id="3" creationId="{2067CAFF-9B8C-6336-C2DF-98C0BE47E5C1}"/>
          </ac:grpSpMkLst>
        </pc:grpChg>
        <pc:grpChg chg="add mod ord">
          <ac:chgData name="Winters, Amber" userId="389caf7d-7f00-408e-a4e9-0c8935e7778a" providerId="ADAL" clId="{A4F7BC98-C917-476C-9328-433A07F59F29}" dt="2024-02-02T18:23:33.400" v="3083" actId="167"/>
          <ac:grpSpMkLst>
            <pc:docMk/>
            <pc:sldMk cId="1292901625" sldId="1278"/>
            <ac:grpSpMk id="8" creationId="{EE371E62-D343-4944-08C7-08E9111774BC}"/>
          </ac:grpSpMkLst>
        </pc:grpChg>
        <pc:picChg chg="add del mod">
          <ac:chgData name="Winters, Amber" userId="389caf7d-7f00-408e-a4e9-0c8935e7778a" providerId="ADAL" clId="{A4F7BC98-C917-476C-9328-433A07F59F29}" dt="2024-02-02T18:23:10.299" v="3078"/>
          <ac:picMkLst>
            <pc:docMk/>
            <pc:sldMk cId="1292901625" sldId="1278"/>
            <ac:picMk id="2" creationId="{2F50A1E2-DC4C-AD44-38F3-F6EBF6C345FF}"/>
          </ac:picMkLst>
        </pc:picChg>
        <pc:picChg chg="del">
          <ac:chgData name="Winters, Amber" userId="389caf7d-7f00-408e-a4e9-0c8935e7778a" providerId="ADAL" clId="{A4F7BC98-C917-476C-9328-433A07F59F29}" dt="2024-02-02T18:24:12" v="3095" actId="478"/>
          <ac:picMkLst>
            <pc:docMk/>
            <pc:sldMk cId="1292901625" sldId="1278"/>
            <ac:picMk id="7" creationId="{CD876331-6BBD-19FC-23D7-F256B2123228}"/>
          </ac:picMkLst>
        </pc:picChg>
        <pc:picChg chg="mod">
          <ac:chgData name="Winters, Amber" userId="389caf7d-7f00-408e-a4e9-0c8935e7778a" providerId="ADAL" clId="{A4F7BC98-C917-476C-9328-433A07F59F29}" dt="2024-02-02T18:23:22.507" v="3081" actId="692"/>
          <ac:picMkLst>
            <pc:docMk/>
            <pc:sldMk cId="1292901625" sldId="1278"/>
            <ac:picMk id="9" creationId="{683DA94E-F8DF-C263-00C6-C4065A2E3523}"/>
          </ac:picMkLst>
        </pc:picChg>
        <pc:picChg chg="add mod ord modCrop">
          <ac:chgData name="Winters, Amber" userId="389caf7d-7f00-408e-a4e9-0c8935e7778a" providerId="ADAL" clId="{A4F7BC98-C917-476C-9328-433A07F59F29}" dt="2024-02-02T18:24:10.628" v="3094" actId="167"/>
          <ac:picMkLst>
            <pc:docMk/>
            <pc:sldMk cId="1292901625" sldId="1278"/>
            <ac:picMk id="11" creationId="{E12F373B-CB64-C88E-AFC7-CDFFA7E728DF}"/>
          </ac:picMkLst>
        </pc:picChg>
      </pc:sldChg>
      <pc:sldChg chg="addSp delSp modSp mod modAnim modNotesTx">
        <pc:chgData name="Winters, Amber" userId="389caf7d-7f00-408e-a4e9-0c8935e7778a" providerId="ADAL" clId="{A4F7BC98-C917-476C-9328-433A07F59F29}" dt="2024-02-02T20:27:57.751" v="11238"/>
        <pc:sldMkLst>
          <pc:docMk/>
          <pc:sldMk cId="1624090647" sldId="1279"/>
        </pc:sldMkLst>
        <pc:spChg chg="add mod">
          <ac:chgData name="Winters, Amber" userId="389caf7d-7f00-408e-a4e9-0c8935e7778a" providerId="ADAL" clId="{A4F7BC98-C917-476C-9328-433A07F59F29}" dt="2024-02-02T20:27:26.408" v="11233" actId="164"/>
          <ac:spMkLst>
            <pc:docMk/>
            <pc:sldMk cId="1624090647" sldId="1279"/>
            <ac:spMk id="5" creationId="{2F8DEE6D-5B2C-9956-6134-D3D86FABF425}"/>
          </ac:spMkLst>
        </pc:spChg>
        <pc:spChg chg="add mod">
          <ac:chgData name="Winters, Amber" userId="389caf7d-7f00-408e-a4e9-0c8935e7778a" providerId="ADAL" clId="{A4F7BC98-C917-476C-9328-433A07F59F29}" dt="2024-02-02T20:27:26.408" v="11233" actId="164"/>
          <ac:spMkLst>
            <pc:docMk/>
            <pc:sldMk cId="1624090647" sldId="1279"/>
            <ac:spMk id="6" creationId="{D095C664-86C6-54B1-0EA0-1F7861799DAB}"/>
          </ac:spMkLst>
        </pc:spChg>
        <pc:spChg chg="add mod">
          <ac:chgData name="Winters, Amber" userId="389caf7d-7f00-408e-a4e9-0c8935e7778a" providerId="ADAL" clId="{A4F7BC98-C917-476C-9328-433A07F59F29}" dt="2024-02-02T20:27:34.910" v="11234" actId="164"/>
          <ac:spMkLst>
            <pc:docMk/>
            <pc:sldMk cId="1624090647" sldId="1279"/>
            <ac:spMk id="13" creationId="{4CB7C7EB-8494-3705-F4C6-F06102F67EC9}"/>
          </ac:spMkLst>
        </pc:spChg>
        <pc:spChg chg="del mod">
          <ac:chgData name="Winters, Amber" userId="389caf7d-7f00-408e-a4e9-0c8935e7778a" providerId="ADAL" clId="{A4F7BC98-C917-476C-9328-433A07F59F29}" dt="2024-02-02T18:35:03.983" v="3180" actId="478"/>
          <ac:spMkLst>
            <pc:docMk/>
            <pc:sldMk cId="1624090647" sldId="1279"/>
            <ac:spMk id="22" creationId="{97081FB4-A325-CF30-26DE-24A12FAF62DF}"/>
          </ac:spMkLst>
        </pc:spChg>
        <pc:spChg chg="add mod">
          <ac:chgData name="Winters, Amber" userId="389caf7d-7f00-408e-a4e9-0c8935e7778a" providerId="ADAL" clId="{A4F7BC98-C917-476C-9328-433A07F59F29}" dt="2024-02-02T20:27:45.788" v="11235" actId="164"/>
          <ac:spMkLst>
            <pc:docMk/>
            <pc:sldMk cId="1624090647" sldId="1279"/>
            <ac:spMk id="23" creationId="{D386FAB4-62FD-114B-E499-74B5510069B6}"/>
          </ac:spMkLst>
        </pc:spChg>
        <pc:spChg chg="add mod">
          <ac:chgData name="Winters, Amber" userId="389caf7d-7f00-408e-a4e9-0c8935e7778a" providerId="ADAL" clId="{A4F7BC98-C917-476C-9328-433A07F59F29}" dt="2024-02-02T20:27:45.788" v="11235" actId="164"/>
          <ac:spMkLst>
            <pc:docMk/>
            <pc:sldMk cId="1624090647" sldId="1279"/>
            <ac:spMk id="30" creationId="{6EF614EE-B91B-7948-A5CE-CE8948579617}"/>
          </ac:spMkLst>
        </pc:spChg>
        <pc:grpChg chg="del">
          <ac:chgData name="Winters, Amber" userId="389caf7d-7f00-408e-a4e9-0c8935e7778a" providerId="ADAL" clId="{A4F7BC98-C917-476C-9328-433A07F59F29}" dt="2024-02-02T18:35:02.162" v="3177" actId="478"/>
          <ac:grpSpMkLst>
            <pc:docMk/>
            <pc:sldMk cId="1624090647" sldId="1279"/>
            <ac:grpSpMk id="8" creationId="{EE371E62-D343-4944-08C7-08E9111774BC}"/>
          </ac:grpSpMkLst>
        </pc:grpChg>
        <pc:grpChg chg="add mod">
          <ac:chgData name="Winters, Amber" userId="389caf7d-7f00-408e-a4e9-0c8935e7778a" providerId="ADAL" clId="{A4F7BC98-C917-476C-9328-433A07F59F29}" dt="2024-02-02T20:27:26.408" v="11233" actId="164"/>
          <ac:grpSpMkLst>
            <pc:docMk/>
            <pc:sldMk cId="1624090647" sldId="1279"/>
            <ac:grpSpMk id="31" creationId="{D2225D95-1461-E532-D572-7028BC0273E4}"/>
          </ac:grpSpMkLst>
        </pc:grpChg>
        <pc:grpChg chg="add mod">
          <ac:chgData name="Winters, Amber" userId="389caf7d-7f00-408e-a4e9-0c8935e7778a" providerId="ADAL" clId="{A4F7BC98-C917-476C-9328-433A07F59F29}" dt="2024-02-02T20:27:34.910" v="11234" actId="164"/>
          <ac:grpSpMkLst>
            <pc:docMk/>
            <pc:sldMk cId="1624090647" sldId="1279"/>
            <ac:grpSpMk id="32" creationId="{E0901DD7-AE43-3742-0CF0-F3BB11B048A7}"/>
          </ac:grpSpMkLst>
        </pc:grpChg>
        <pc:grpChg chg="add mod">
          <ac:chgData name="Winters, Amber" userId="389caf7d-7f00-408e-a4e9-0c8935e7778a" providerId="ADAL" clId="{A4F7BC98-C917-476C-9328-433A07F59F29}" dt="2024-02-02T20:27:45.788" v="11235" actId="164"/>
          <ac:grpSpMkLst>
            <pc:docMk/>
            <pc:sldMk cId="1624090647" sldId="1279"/>
            <ac:grpSpMk id="33" creationId="{63D99E90-8707-24E1-0A9C-0EA9A5DCFB92}"/>
          </ac:grpSpMkLst>
        </pc:grpChg>
        <pc:picChg chg="add mod">
          <ac:chgData name="Winters, Amber" userId="389caf7d-7f00-408e-a4e9-0c8935e7778a" providerId="ADAL" clId="{A4F7BC98-C917-476C-9328-433A07F59F29}" dt="2024-02-02T18:43:20.813" v="3396" actId="1076"/>
          <ac:picMkLst>
            <pc:docMk/>
            <pc:sldMk cId="1624090647" sldId="1279"/>
            <ac:picMk id="3" creationId="{6EE9AFC3-048E-0C10-C9C3-C41A5F3B0C97}"/>
          </ac:picMkLst>
        </pc:picChg>
        <pc:picChg chg="del">
          <ac:chgData name="Winters, Amber" userId="389caf7d-7f00-408e-a4e9-0c8935e7778a" providerId="ADAL" clId="{A4F7BC98-C917-476C-9328-433A07F59F29}" dt="2024-02-02T18:35:02.865" v="3178" actId="478"/>
          <ac:picMkLst>
            <pc:docMk/>
            <pc:sldMk cId="1624090647" sldId="1279"/>
            <ac:picMk id="11" creationId="{E12F373B-CB64-C88E-AFC7-CDFFA7E728DF}"/>
          </ac:picMkLst>
        </pc:picChg>
        <pc:cxnChg chg="add mod">
          <ac:chgData name="Winters, Amber" userId="389caf7d-7f00-408e-a4e9-0c8935e7778a" providerId="ADAL" clId="{A4F7BC98-C917-476C-9328-433A07F59F29}" dt="2024-02-02T20:27:26.408" v="11233" actId="164"/>
          <ac:cxnSpMkLst>
            <pc:docMk/>
            <pc:sldMk cId="1624090647" sldId="1279"/>
            <ac:cxnSpMk id="12" creationId="{B4E0319C-9E86-FA17-A3BC-6E7F8E0A1E9F}"/>
          </ac:cxnSpMkLst>
        </pc:cxnChg>
        <pc:cxnChg chg="add mod">
          <ac:chgData name="Winters, Amber" userId="389caf7d-7f00-408e-a4e9-0c8935e7778a" providerId="ADAL" clId="{A4F7BC98-C917-476C-9328-433A07F59F29}" dt="2024-02-02T20:27:34.910" v="11234" actId="164"/>
          <ac:cxnSpMkLst>
            <pc:docMk/>
            <pc:sldMk cId="1624090647" sldId="1279"/>
            <ac:cxnSpMk id="15" creationId="{8684B1E1-F678-7D11-DFC8-C464702C8048}"/>
          </ac:cxnSpMkLst>
        </pc:cxnChg>
        <pc:cxnChg chg="add mod">
          <ac:chgData name="Winters, Amber" userId="389caf7d-7f00-408e-a4e9-0c8935e7778a" providerId="ADAL" clId="{A4F7BC98-C917-476C-9328-433A07F59F29}" dt="2024-02-02T20:27:34.910" v="11234" actId="164"/>
          <ac:cxnSpMkLst>
            <pc:docMk/>
            <pc:sldMk cId="1624090647" sldId="1279"/>
            <ac:cxnSpMk id="17" creationId="{AF67466E-1D0C-DB5C-43FD-543BA5C2B8F5}"/>
          </ac:cxnSpMkLst>
        </pc:cxnChg>
        <pc:cxnChg chg="add mod">
          <ac:chgData name="Winters, Amber" userId="389caf7d-7f00-408e-a4e9-0c8935e7778a" providerId="ADAL" clId="{A4F7BC98-C917-476C-9328-433A07F59F29}" dt="2024-02-02T20:27:45.788" v="11235" actId="164"/>
          <ac:cxnSpMkLst>
            <pc:docMk/>
            <pc:sldMk cId="1624090647" sldId="1279"/>
            <ac:cxnSpMk id="27" creationId="{71EBD870-6A9D-2AA3-8A56-9EB1227D04F5}"/>
          </ac:cxnSpMkLst>
        </pc:cxnChg>
      </pc:sldChg>
      <pc:sldChg chg="addSp delSp modSp mod modNotesTx">
        <pc:chgData name="Winters, Amber" userId="389caf7d-7f00-408e-a4e9-0c8935e7778a" providerId="ADAL" clId="{A4F7BC98-C917-476C-9328-433A07F59F29}" dt="2024-02-02T19:35:53.376" v="6933" actId="20577"/>
        <pc:sldMkLst>
          <pc:docMk/>
          <pc:sldMk cId="1722017049" sldId="1280"/>
        </pc:sldMkLst>
        <pc:spChg chg="mod">
          <ac:chgData name="Winters, Amber" userId="389caf7d-7f00-408e-a4e9-0c8935e7778a" providerId="ADAL" clId="{A4F7BC98-C917-476C-9328-433A07F59F29}" dt="2024-02-02T18:54:55.046" v="3561" actId="14100"/>
          <ac:spMkLst>
            <pc:docMk/>
            <pc:sldMk cId="1722017049" sldId="1280"/>
            <ac:spMk id="2" creationId="{BD0484EE-AE4B-7038-9BAD-42E3A2C9C4F2}"/>
          </ac:spMkLst>
        </pc:spChg>
        <pc:spChg chg="mod">
          <ac:chgData name="Winters, Amber" userId="389caf7d-7f00-408e-a4e9-0c8935e7778a" providerId="ADAL" clId="{A4F7BC98-C917-476C-9328-433A07F59F29}" dt="2024-02-02T18:46:35.247" v="3550" actId="20577"/>
          <ac:spMkLst>
            <pc:docMk/>
            <pc:sldMk cId="1722017049" sldId="1280"/>
            <ac:spMk id="4" creationId="{0C6EEEE4-6D16-4DD7-6DCE-565043A6E7E2}"/>
          </ac:spMkLst>
        </pc:spChg>
        <pc:spChg chg="add mod">
          <ac:chgData name="Winters, Amber" userId="389caf7d-7f00-408e-a4e9-0c8935e7778a" providerId="ADAL" clId="{A4F7BC98-C917-476C-9328-433A07F59F29}" dt="2024-02-02T18:59:27.141" v="3864" actId="20577"/>
          <ac:spMkLst>
            <pc:docMk/>
            <pc:sldMk cId="1722017049" sldId="1280"/>
            <ac:spMk id="25" creationId="{1FAF3E16-CD3E-5082-FC8D-B234F67F5CB4}"/>
          </ac:spMkLst>
        </pc:spChg>
        <pc:spChg chg="add mod">
          <ac:chgData name="Winters, Amber" userId="389caf7d-7f00-408e-a4e9-0c8935e7778a" providerId="ADAL" clId="{A4F7BC98-C917-476C-9328-433A07F59F29}" dt="2024-02-02T19:00:27.818" v="3918" actId="1076"/>
          <ac:spMkLst>
            <pc:docMk/>
            <pc:sldMk cId="1722017049" sldId="1280"/>
            <ac:spMk id="26" creationId="{CC33D489-5522-80BC-D021-42370A63A413}"/>
          </ac:spMkLst>
        </pc:spChg>
        <pc:grpChg chg="del">
          <ac:chgData name="Winters, Amber" userId="389caf7d-7f00-408e-a4e9-0c8935e7778a" providerId="ADAL" clId="{A4F7BC98-C917-476C-9328-433A07F59F29}" dt="2024-02-02T18:46:21.400" v="3531" actId="478"/>
          <ac:grpSpMkLst>
            <pc:docMk/>
            <pc:sldMk cId="1722017049" sldId="1280"/>
            <ac:grpSpMk id="3" creationId="{3D21CCD7-85E2-28C3-65EB-BC7CB6DA8A3E}"/>
          </ac:grpSpMkLst>
        </pc:grpChg>
        <pc:grpChg chg="del">
          <ac:chgData name="Winters, Amber" userId="389caf7d-7f00-408e-a4e9-0c8935e7778a" providerId="ADAL" clId="{A4F7BC98-C917-476C-9328-433A07F59F29}" dt="2024-02-02T18:46:19.943" v="3529" actId="478"/>
          <ac:grpSpMkLst>
            <pc:docMk/>
            <pc:sldMk cId="1722017049" sldId="1280"/>
            <ac:grpSpMk id="5" creationId="{447DE3CA-A347-BEE0-A9C0-2A16B529924A}"/>
          </ac:grpSpMkLst>
        </pc:grpChg>
        <pc:grpChg chg="del">
          <ac:chgData name="Winters, Amber" userId="389caf7d-7f00-408e-a4e9-0c8935e7778a" providerId="ADAL" clId="{A4F7BC98-C917-476C-9328-433A07F59F29}" dt="2024-02-02T18:46:19.103" v="3528" actId="478"/>
          <ac:grpSpMkLst>
            <pc:docMk/>
            <pc:sldMk cId="1722017049" sldId="1280"/>
            <ac:grpSpMk id="6" creationId="{C49A6579-72D3-BC58-45A8-CAE145B64F18}"/>
          </ac:grpSpMkLst>
        </pc:grpChg>
        <pc:grpChg chg="del">
          <ac:chgData name="Winters, Amber" userId="389caf7d-7f00-408e-a4e9-0c8935e7778a" providerId="ADAL" clId="{A4F7BC98-C917-476C-9328-433A07F59F29}" dt="2024-02-02T18:46:22.316" v="3532" actId="478"/>
          <ac:grpSpMkLst>
            <pc:docMk/>
            <pc:sldMk cId="1722017049" sldId="1280"/>
            <ac:grpSpMk id="19" creationId="{D0748BFC-184A-EA34-4B2C-0F71BE8CB66A}"/>
          </ac:grpSpMkLst>
        </pc:grpChg>
        <pc:picChg chg="add mod">
          <ac:chgData name="Winters, Amber" userId="389caf7d-7f00-408e-a4e9-0c8935e7778a" providerId="ADAL" clId="{A4F7BC98-C917-476C-9328-433A07F59F29}" dt="2024-02-02T19:00:24.267" v="3917" actId="1076"/>
          <ac:picMkLst>
            <pc:docMk/>
            <pc:sldMk cId="1722017049" sldId="1280"/>
            <ac:picMk id="17" creationId="{8E5ADFDF-B67E-F8FC-0810-9711765D44BA}"/>
          </ac:picMkLst>
        </pc:picChg>
        <pc:picChg chg="del">
          <ac:chgData name="Winters, Amber" userId="389caf7d-7f00-408e-a4e9-0c8935e7778a" providerId="ADAL" clId="{A4F7BC98-C917-476C-9328-433A07F59F29}" dt="2024-02-02T18:46:20.449" v="3530" actId="478"/>
          <ac:picMkLst>
            <pc:docMk/>
            <pc:sldMk cId="1722017049" sldId="1280"/>
            <ac:picMk id="18" creationId="{413CBC9C-B523-125D-CEE6-79C5900A8842}"/>
          </ac:picMkLst>
        </pc:picChg>
        <pc:picChg chg="add mod">
          <ac:chgData name="Winters, Amber" userId="389caf7d-7f00-408e-a4e9-0c8935e7778a" providerId="ADAL" clId="{A4F7BC98-C917-476C-9328-433A07F59F29}" dt="2024-02-02T18:56:49.310" v="3698" actId="1035"/>
          <ac:picMkLst>
            <pc:docMk/>
            <pc:sldMk cId="1722017049" sldId="1280"/>
            <ac:picMk id="24" creationId="{A2F468C9-A6E6-AAEA-6C34-6E4FADF26A81}"/>
          </ac:picMkLst>
        </pc:picChg>
      </pc:sldChg>
      <pc:sldMasterChg chg="del delSldLayout">
        <pc:chgData name="Winters, Amber" userId="389caf7d-7f00-408e-a4e9-0c8935e7778a" providerId="ADAL" clId="{A4F7BC98-C917-476C-9328-433A07F59F29}" dt="2024-01-31T20:35:24.570" v="65" actId="47"/>
        <pc:sldMasterMkLst>
          <pc:docMk/>
          <pc:sldMasterMk cId="977691344" sldId="2147483784"/>
        </pc:sldMasterMkLst>
        <pc:sldLayoutChg chg="del">
          <pc:chgData name="Winters, Amber" userId="389caf7d-7f00-408e-a4e9-0c8935e7778a" providerId="ADAL" clId="{A4F7BC98-C917-476C-9328-433A07F59F29}" dt="2024-01-31T20:35:24.570" v="65" actId="47"/>
          <pc:sldLayoutMkLst>
            <pc:docMk/>
            <pc:sldMasterMk cId="977691344" sldId="2147483784"/>
            <pc:sldLayoutMk cId="2666397005" sldId="2147483785"/>
          </pc:sldLayoutMkLst>
        </pc:sldLayoutChg>
        <pc:sldLayoutChg chg="del">
          <pc:chgData name="Winters, Amber" userId="389caf7d-7f00-408e-a4e9-0c8935e7778a" providerId="ADAL" clId="{A4F7BC98-C917-476C-9328-433A07F59F29}" dt="2024-01-31T20:35:24.570" v="65" actId="47"/>
          <pc:sldLayoutMkLst>
            <pc:docMk/>
            <pc:sldMasterMk cId="977691344" sldId="2147483784"/>
            <pc:sldLayoutMk cId="1173259472" sldId="2147483786"/>
          </pc:sldLayoutMkLst>
        </pc:sldLayoutChg>
        <pc:sldLayoutChg chg="del">
          <pc:chgData name="Winters, Amber" userId="389caf7d-7f00-408e-a4e9-0c8935e7778a" providerId="ADAL" clId="{A4F7BC98-C917-476C-9328-433A07F59F29}" dt="2024-01-31T20:35:24.570" v="65" actId="47"/>
          <pc:sldLayoutMkLst>
            <pc:docMk/>
            <pc:sldMasterMk cId="977691344" sldId="2147483784"/>
            <pc:sldLayoutMk cId="1988437161" sldId="2147483787"/>
          </pc:sldLayoutMkLst>
        </pc:sldLayoutChg>
      </pc:sldMasterChg>
      <pc:sldMasterChg chg="delSldLayout modSldLayout">
        <pc:chgData name="Winters, Amber" userId="389caf7d-7f00-408e-a4e9-0c8935e7778a" providerId="ADAL" clId="{A4F7BC98-C917-476C-9328-433A07F59F29}" dt="2024-02-02T20:35:15.821" v="11367" actId="2696"/>
        <pc:sldMasterMkLst>
          <pc:docMk/>
          <pc:sldMasterMk cId="1131451464" sldId="2147483784"/>
        </pc:sldMasterMkLst>
        <pc:sldLayoutChg chg="del">
          <pc:chgData name="Winters, Amber" userId="389caf7d-7f00-408e-a4e9-0c8935e7778a" providerId="ADAL" clId="{A4F7BC98-C917-476C-9328-433A07F59F29}" dt="2024-02-02T20:34:50.852" v="11247" actId="2696"/>
          <pc:sldLayoutMkLst>
            <pc:docMk/>
            <pc:sldMasterMk cId="1131451464" sldId="2147483784"/>
            <pc:sldLayoutMk cId="211525726" sldId="2147483661"/>
          </pc:sldLayoutMkLst>
        </pc:sldLayoutChg>
        <pc:sldLayoutChg chg="del">
          <pc:chgData name="Winters, Amber" userId="389caf7d-7f00-408e-a4e9-0c8935e7778a" providerId="ADAL" clId="{A4F7BC98-C917-476C-9328-433A07F59F29}" dt="2024-02-02T20:34:51.388" v="11248" actId="2696"/>
          <pc:sldLayoutMkLst>
            <pc:docMk/>
            <pc:sldMasterMk cId="1131451464" sldId="2147483784"/>
            <pc:sldLayoutMk cId="3724899747" sldId="2147483662"/>
          </pc:sldLayoutMkLst>
        </pc:sldLayoutChg>
        <pc:sldLayoutChg chg="del">
          <pc:chgData name="Winters, Amber" userId="389caf7d-7f00-408e-a4e9-0c8935e7778a" providerId="ADAL" clId="{A4F7BC98-C917-476C-9328-433A07F59F29}" dt="2024-02-02T20:34:51.606" v="11249" actId="2696"/>
          <pc:sldLayoutMkLst>
            <pc:docMk/>
            <pc:sldMasterMk cId="1131451464" sldId="2147483784"/>
            <pc:sldLayoutMk cId="480610255" sldId="2147483663"/>
          </pc:sldLayoutMkLst>
        </pc:sldLayoutChg>
        <pc:sldLayoutChg chg="del">
          <pc:chgData name="Winters, Amber" userId="389caf7d-7f00-408e-a4e9-0c8935e7778a" providerId="ADAL" clId="{A4F7BC98-C917-476C-9328-433A07F59F29}" dt="2024-02-02T20:34:51.815" v="11250" actId="2696"/>
          <pc:sldLayoutMkLst>
            <pc:docMk/>
            <pc:sldMasterMk cId="1131451464" sldId="2147483784"/>
            <pc:sldLayoutMk cId="2403636273" sldId="2147483664"/>
          </pc:sldLayoutMkLst>
        </pc:sldLayoutChg>
        <pc:sldLayoutChg chg="del">
          <pc:chgData name="Winters, Amber" userId="389caf7d-7f00-408e-a4e9-0c8935e7778a" providerId="ADAL" clId="{A4F7BC98-C917-476C-9328-433A07F59F29}" dt="2024-02-02T20:34:52.009" v="11251" actId="2696"/>
          <pc:sldLayoutMkLst>
            <pc:docMk/>
            <pc:sldMasterMk cId="1131451464" sldId="2147483784"/>
            <pc:sldLayoutMk cId="810923768" sldId="2147483665"/>
          </pc:sldLayoutMkLst>
        </pc:sldLayoutChg>
        <pc:sldLayoutChg chg="del">
          <pc:chgData name="Winters, Amber" userId="389caf7d-7f00-408e-a4e9-0c8935e7778a" providerId="ADAL" clId="{A4F7BC98-C917-476C-9328-433A07F59F29}" dt="2024-02-02T20:34:52.191" v="11252" actId="2696"/>
          <pc:sldLayoutMkLst>
            <pc:docMk/>
            <pc:sldMasterMk cId="1131451464" sldId="2147483784"/>
            <pc:sldLayoutMk cId="3632370660" sldId="2147483666"/>
          </pc:sldLayoutMkLst>
        </pc:sldLayoutChg>
        <pc:sldLayoutChg chg="del">
          <pc:chgData name="Winters, Amber" userId="389caf7d-7f00-408e-a4e9-0c8935e7778a" providerId="ADAL" clId="{A4F7BC98-C917-476C-9328-433A07F59F29}" dt="2024-02-02T20:34:52.384" v="11253" actId="2696"/>
          <pc:sldLayoutMkLst>
            <pc:docMk/>
            <pc:sldMasterMk cId="1131451464" sldId="2147483784"/>
            <pc:sldLayoutMk cId="2388795136" sldId="2147483667"/>
          </pc:sldLayoutMkLst>
        </pc:sldLayoutChg>
        <pc:sldLayoutChg chg="del">
          <pc:chgData name="Winters, Amber" userId="389caf7d-7f00-408e-a4e9-0c8935e7778a" providerId="ADAL" clId="{A4F7BC98-C917-476C-9328-433A07F59F29}" dt="2024-02-02T20:34:52.568" v="11254" actId="2696"/>
          <pc:sldLayoutMkLst>
            <pc:docMk/>
            <pc:sldMasterMk cId="1131451464" sldId="2147483784"/>
            <pc:sldLayoutMk cId="3369364194" sldId="2147483668"/>
          </pc:sldLayoutMkLst>
        </pc:sldLayoutChg>
        <pc:sldLayoutChg chg="del">
          <pc:chgData name="Winters, Amber" userId="389caf7d-7f00-408e-a4e9-0c8935e7778a" providerId="ADAL" clId="{A4F7BC98-C917-476C-9328-433A07F59F29}" dt="2024-02-02T20:34:52.769" v="11255" actId="2696"/>
          <pc:sldLayoutMkLst>
            <pc:docMk/>
            <pc:sldMasterMk cId="1131451464" sldId="2147483784"/>
            <pc:sldLayoutMk cId="4118885112" sldId="2147483669"/>
          </pc:sldLayoutMkLst>
        </pc:sldLayoutChg>
        <pc:sldLayoutChg chg="del">
          <pc:chgData name="Winters, Amber" userId="389caf7d-7f00-408e-a4e9-0c8935e7778a" providerId="ADAL" clId="{A4F7BC98-C917-476C-9328-433A07F59F29}" dt="2024-02-02T20:34:52.953" v="11256" actId="2696"/>
          <pc:sldLayoutMkLst>
            <pc:docMk/>
            <pc:sldMasterMk cId="1131451464" sldId="2147483784"/>
            <pc:sldLayoutMk cId="349304944" sldId="2147483670"/>
          </pc:sldLayoutMkLst>
        </pc:sldLayoutChg>
        <pc:sldLayoutChg chg="del">
          <pc:chgData name="Winters, Amber" userId="389caf7d-7f00-408e-a4e9-0c8935e7778a" providerId="ADAL" clId="{A4F7BC98-C917-476C-9328-433A07F59F29}" dt="2024-02-02T20:34:53.149" v="11257" actId="2696"/>
          <pc:sldLayoutMkLst>
            <pc:docMk/>
            <pc:sldMasterMk cId="1131451464" sldId="2147483784"/>
            <pc:sldLayoutMk cId="466068638" sldId="2147483671"/>
          </pc:sldLayoutMkLst>
        </pc:sldLayoutChg>
        <pc:sldLayoutChg chg="del">
          <pc:chgData name="Winters, Amber" userId="389caf7d-7f00-408e-a4e9-0c8935e7778a" providerId="ADAL" clId="{A4F7BC98-C917-476C-9328-433A07F59F29}" dt="2024-02-02T20:34:53.356" v="11258" actId="2696"/>
          <pc:sldLayoutMkLst>
            <pc:docMk/>
            <pc:sldMasterMk cId="1131451464" sldId="2147483784"/>
            <pc:sldLayoutMk cId="3800784438" sldId="2147483672"/>
          </pc:sldLayoutMkLst>
        </pc:sldLayoutChg>
        <pc:sldLayoutChg chg="del">
          <pc:chgData name="Winters, Amber" userId="389caf7d-7f00-408e-a4e9-0c8935e7778a" providerId="ADAL" clId="{A4F7BC98-C917-476C-9328-433A07F59F29}" dt="2024-02-02T20:34:53.545" v="11259" actId="2696"/>
          <pc:sldLayoutMkLst>
            <pc:docMk/>
            <pc:sldMasterMk cId="1131451464" sldId="2147483784"/>
            <pc:sldLayoutMk cId="3337288014" sldId="2147483673"/>
          </pc:sldLayoutMkLst>
        </pc:sldLayoutChg>
        <pc:sldLayoutChg chg="del">
          <pc:chgData name="Winters, Amber" userId="389caf7d-7f00-408e-a4e9-0c8935e7778a" providerId="ADAL" clId="{A4F7BC98-C917-476C-9328-433A07F59F29}" dt="2024-02-02T20:34:53.768" v="11260" actId="2696"/>
          <pc:sldLayoutMkLst>
            <pc:docMk/>
            <pc:sldMasterMk cId="1131451464" sldId="2147483784"/>
            <pc:sldLayoutMk cId="1124082423" sldId="2147483674"/>
          </pc:sldLayoutMkLst>
        </pc:sldLayoutChg>
        <pc:sldLayoutChg chg="del">
          <pc:chgData name="Winters, Amber" userId="389caf7d-7f00-408e-a4e9-0c8935e7778a" providerId="ADAL" clId="{A4F7BC98-C917-476C-9328-433A07F59F29}" dt="2024-02-02T20:34:53.970" v="11261" actId="2696"/>
          <pc:sldLayoutMkLst>
            <pc:docMk/>
            <pc:sldMasterMk cId="1131451464" sldId="2147483784"/>
            <pc:sldLayoutMk cId="3303247424" sldId="2147483675"/>
          </pc:sldLayoutMkLst>
        </pc:sldLayoutChg>
        <pc:sldLayoutChg chg="del">
          <pc:chgData name="Winters, Amber" userId="389caf7d-7f00-408e-a4e9-0c8935e7778a" providerId="ADAL" clId="{A4F7BC98-C917-476C-9328-433A07F59F29}" dt="2024-02-02T20:34:54.174" v="11262" actId="2696"/>
          <pc:sldLayoutMkLst>
            <pc:docMk/>
            <pc:sldMasterMk cId="1131451464" sldId="2147483784"/>
            <pc:sldLayoutMk cId="3694747844" sldId="2147483676"/>
          </pc:sldLayoutMkLst>
        </pc:sldLayoutChg>
        <pc:sldLayoutChg chg="del">
          <pc:chgData name="Winters, Amber" userId="389caf7d-7f00-408e-a4e9-0c8935e7778a" providerId="ADAL" clId="{A4F7BC98-C917-476C-9328-433A07F59F29}" dt="2024-02-02T20:34:54.382" v="11263" actId="2696"/>
          <pc:sldLayoutMkLst>
            <pc:docMk/>
            <pc:sldMasterMk cId="1131451464" sldId="2147483784"/>
            <pc:sldLayoutMk cId="280855753" sldId="2147483677"/>
          </pc:sldLayoutMkLst>
        </pc:sldLayoutChg>
        <pc:sldLayoutChg chg="del">
          <pc:chgData name="Winters, Amber" userId="389caf7d-7f00-408e-a4e9-0c8935e7778a" providerId="ADAL" clId="{A4F7BC98-C917-476C-9328-433A07F59F29}" dt="2024-02-02T20:34:54.569" v="11264" actId="2696"/>
          <pc:sldLayoutMkLst>
            <pc:docMk/>
            <pc:sldMasterMk cId="1131451464" sldId="2147483784"/>
            <pc:sldLayoutMk cId="326838988" sldId="2147483678"/>
          </pc:sldLayoutMkLst>
        </pc:sldLayoutChg>
        <pc:sldLayoutChg chg="del">
          <pc:chgData name="Winters, Amber" userId="389caf7d-7f00-408e-a4e9-0c8935e7778a" providerId="ADAL" clId="{A4F7BC98-C917-476C-9328-433A07F59F29}" dt="2024-02-02T20:34:54.785" v="11265" actId="2696"/>
          <pc:sldLayoutMkLst>
            <pc:docMk/>
            <pc:sldMasterMk cId="1131451464" sldId="2147483784"/>
            <pc:sldLayoutMk cId="844338720" sldId="2147483679"/>
          </pc:sldLayoutMkLst>
        </pc:sldLayoutChg>
        <pc:sldLayoutChg chg="del">
          <pc:chgData name="Winters, Amber" userId="389caf7d-7f00-408e-a4e9-0c8935e7778a" providerId="ADAL" clId="{A4F7BC98-C917-476C-9328-433A07F59F29}" dt="2024-02-02T20:34:54.974" v="11266" actId="2696"/>
          <pc:sldLayoutMkLst>
            <pc:docMk/>
            <pc:sldMasterMk cId="1131451464" sldId="2147483784"/>
            <pc:sldLayoutMk cId="3680584994" sldId="2147483680"/>
          </pc:sldLayoutMkLst>
        </pc:sldLayoutChg>
        <pc:sldLayoutChg chg="del">
          <pc:chgData name="Winters, Amber" userId="389caf7d-7f00-408e-a4e9-0c8935e7778a" providerId="ADAL" clId="{A4F7BC98-C917-476C-9328-433A07F59F29}" dt="2024-02-02T20:34:55.195" v="11267" actId="2696"/>
          <pc:sldLayoutMkLst>
            <pc:docMk/>
            <pc:sldMasterMk cId="1131451464" sldId="2147483784"/>
            <pc:sldLayoutMk cId="872465427" sldId="2147483681"/>
          </pc:sldLayoutMkLst>
        </pc:sldLayoutChg>
        <pc:sldLayoutChg chg="del">
          <pc:chgData name="Winters, Amber" userId="389caf7d-7f00-408e-a4e9-0c8935e7778a" providerId="ADAL" clId="{A4F7BC98-C917-476C-9328-433A07F59F29}" dt="2024-02-02T20:34:55.392" v="11268" actId="2696"/>
          <pc:sldLayoutMkLst>
            <pc:docMk/>
            <pc:sldMasterMk cId="1131451464" sldId="2147483784"/>
            <pc:sldLayoutMk cId="2428502734" sldId="2147483682"/>
          </pc:sldLayoutMkLst>
        </pc:sldLayoutChg>
        <pc:sldLayoutChg chg="del">
          <pc:chgData name="Winters, Amber" userId="389caf7d-7f00-408e-a4e9-0c8935e7778a" providerId="ADAL" clId="{A4F7BC98-C917-476C-9328-433A07F59F29}" dt="2024-02-02T20:34:55.593" v="11269" actId="2696"/>
          <pc:sldLayoutMkLst>
            <pc:docMk/>
            <pc:sldMasterMk cId="1131451464" sldId="2147483784"/>
            <pc:sldLayoutMk cId="3800935891" sldId="2147483683"/>
          </pc:sldLayoutMkLst>
        </pc:sldLayoutChg>
        <pc:sldLayoutChg chg="del">
          <pc:chgData name="Winters, Amber" userId="389caf7d-7f00-408e-a4e9-0c8935e7778a" providerId="ADAL" clId="{A4F7BC98-C917-476C-9328-433A07F59F29}" dt="2024-02-02T20:34:55.793" v="11270" actId="2696"/>
          <pc:sldLayoutMkLst>
            <pc:docMk/>
            <pc:sldMasterMk cId="1131451464" sldId="2147483784"/>
            <pc:sldLayoutMk cId="2703787404" sldId="2147483684"/>
          </pc:sldLayoutMkLst>
        </pc:sldLayoutChg>
        <pc:sldLayoutChg chg="del">
          <pc:chgData name="Winters, Amber" userId="389caf7d-7f00-408e-a4e9-0c8935e7778a" providerId="ADAL" clId="{A4F7BC98-C917-476C-9328-433A07F59F29}" dt="2024-02-02T20:34:55.993" v="11271" actId="2696"/>
          <pc:sldLayoutMkLst>
            <pc:docMk/>
            <pc:sldMasterMk cId="1131451464" sldId="2147483784"/>
            <pc:sldLayoutMk cId="2368854812" sldId="2147483685"/>
          </pc:sldLayoutMkLst>
        </pc:sldLayoutChg>
        <pc:sldLayoutChg chg="del">
          <pc:chgData name="Winters, Amber" userId="389caf7d-7f00-408e-a4e9-0c8935e7778a" providerId="ADAL" clId="{A4F7BC98-C917-476C-9328-433A07F59F29}" dt="2024-02-02T20:34:56.191" v="11272" actId="2696"/>
          <pc:sldLayoutMkLst>
            <pc:docMk/>
            <pc:sldMasterMk cId="1131451464" sldId="2147483784"/>
            <pc:sldLayoutMk cId="3057638858" sldId="2147483686"/>
          </pc:sldLayoutMkLst>
        </pc:sldLayoutChg>
        <pc:sldLayoutChg chg="del">
          <pc:chgData name="Winters, Amber" userId="389caf7d-7f00-408e-a4e9-0c8935e7778a" providerId="ADAL" clId="{A4F7BC98-C917-476C-9328-433A07F59F29}" dt="2024-02-02T20:34:56.374" v="11273" actId="2696"/>
          <pc:sldLayoutMkLst>
            <pc:docMk/>
            <pc:sldMasterMk cId="1131451464" sldId="2147483784"/>
            <pc:sldLayoutMk cId="390452878" sldId="2147483687"/>
          </pc:sldLayoutMkLst>
        </pc:sldLayoutChg>
        <pc:sldLayoutChg chg="del">
          <pc:chgData name="Winters, Amber" userId="389caf7d-7f00-408e-a4e9-0c8935e7778a" providerId="ADAL" clId="{A4F7BC98-C917-476C-9328-433A07F59F29}" dt="2024-02-02T20:34:56.565" v="11274" actId="2696"/>
          <pc:sldLayoutMkLst>
            <pc:docMk/>
            <pc:sldMasterMk cId="1131451464" sldId="2147483784"/>
            <pc:sldLayoutMk cId="3912341306" sldId="2147483688"/>
          </pc:sldLayoutMkLst>
        </pc:sldLayoutChg>
        <pc:sldLayoutChg chg="del">
          <pc:chgData name="Winters, Amber" userId="389caf7d-7f00-408e-a4e9-0c8935e7778a" providerId="ADAL" clId="{A4F7BC98-C917-476C-9328-433A07F59F29}" dt="2024-02-02T20:34:56.809" v="11275" actId="2696"/>
          <pc:sldLayoutMkLst>
            <pc:docMk/>
            <pc:sldMasterMk cId="1131451464" sldId="2147483784"/>
            <pc:sldLayoutMk cId="1338461311" sldId="2147483689"/>
          </pc:sldLayoutMkLst>
        </pc:sldLayoutChg>
        <pc:sldLayoutChg chg="del">
          <pc:chgData name="Winters, Amber" userId="389caf7d-7f00-408e-a4e9-0c8935e7778a" providerId="ADAL" clId="{A4F7BC98-C917-476C-9328-433A07F59F29}" dt="2024-02-02T20:34:56.983" v="11276" actId="2696"/>
          <pc:sldLayoutMkLst>
            <pc:docMk/>
            <pc:sldMasterMk cId="1131451464" sldId="2147483784"/>
            <pc:sldLayoutMk cId="3969802162" sldId="2147483690"/>
          </pc:sldLayoutMkLst>
        </pc:sldLayoutChg>
        <pc:sldLayoutChg chg="del">
          <pc:chgData name="Winters, Amber" userId="389caf7d-7f00-408e-a4e9-0c8935e7778a" providerId="ADAL" clId="{A4F7BC98-C917-476C-9328-433A07F59F29}" dt="2024-02-02T20:34:57.183" v="11277" actId="2696"/>
          <pc:sldLayoutMkLst>
            <pc:docMk/>
            <pc:sldMasterMk cId="1131451464" sldId="2147483784"/>
            <pc:sldLayoutMk cId="4055870665" sldId="2147483692"/>
          </pc:sldLayoutMkLst>
        </pc:sldLayoutChg>
        <pc:sldLayoutChg chg="del">
          <pc:chgData name="Winters, Amber" userId="389caf7d-7f00-408e-a4e9-0c8935e7778a" providerId="ADAL" clId="{A4F7BC98-C917-476C-9328-433A07F59F29}" dt="2024-02-02T20:34:57.387" v="11278" actId="2696"/>
          <pc:sldLayoutMkLst>
            <pc:docMk/>
            <pc:sldMasterMk cId="1131451464" sldId="2147483784"/>
            <pc:sldLayoutMk cId="3897068222" sldId="2147483693"/>
          </pc:sldLayoutMkLst>
        </pc:sldLayoutChg>
        <pc:sldLayoutChg chg="del">
          <pc:chgData name="Winters, Amber" userId="389caf7d-7f00-408e-a4e9-0c8935e7778a" providerId="ADAL" clId="{A4F7BC98-C917-476C-9328-433A07F59F29}" dt="2024-02-02T20:34:57.574" v="11279" actId="2696"/>
          <pc:sldLayoutMkLst>
            <pc:docMk/>
            <pc:sldMasterMk cId="1131451464" sldId="2147483784"/>
            <pc:sldLayoutMk cId="1910964653" sldId="2147483695"/>
          </pc:sldLayoutMkLst>
        </pc:sldLayoutChg>
        <pc:sldLayoutChg chg="del">
          <pc:chgData name="Winters, Amber" userId="389caf7d-7f00-408e-a4e9-0c8935e7778a" providerId="ADAL" clId="{A4F7BC98-C917-476C-9328-433A07F59F29}" dt="2024-02-02T20:34:57.774" v="11280" actId="2696"/>
          <pc:sldLayoutMkLst>
            <pc:docMk/>
            <pc:sldMasterMk cId="1131451464" sldId="2147483784"/>
            <pc:sldLayoutMk cId="964332185" sldId="2147483696"/>
          </pc:sldLayoutMkLst>
        </pc:sldLayoutChg>
        <pc:sldLayoutChg chg="del">
          <pc:chgData name="Winters, Amber" userId="389caf7d-7f00-408e-a4e9-0c8935e7778a" providerId="ADAL" clId="{A4F7BC98-C917-476C-9328-433A07F59F29}" dt="2024-02-02T20:34:57.982" v="11281" actId="2696"/>
          <pc:sldLayoutMkLst>
            <pc:docMk/>
            <pc:sldMasterMk cId="1131451464" sldId="2147483784"/>
            <pc:sldLayoutMk cId="783892192" sldId="2147483697"/>
          </pc:sldLayoutMkLst>
        </pc:sldLayoutChg>
        <pc:sldLayoutChg chg="del">
          <pc:chgData name="Winters, Amber" userId="389caf7d-7f00-408e-a4e9-0c8935e7778a" providerId="ADAL" clId="{A4F7BC98-C917-476C-9328-433A07F59F29}" dt="2024-02-02T20:34:58.176" v="11282" actId="2696"/>
          <pc:sldLayoutMkLst>
            <pc:docMk/>
            <pc:sldMasterMk cId="1131451464" sldId="2147483784"/>
            <pc:sldLayoutMk cId="2887948805" sldId="2147483698"/>
          </pc:sldLayoutMkLst>
        </pc:sldLayoutChg>
        <pc:sldLayoutChg chg="del">
          <pc:chgData name="Winters, Amber" userId="389caf7d-7f00-408e-a4e9-0c8935e7778a" providerId="ADAL" clId="{A4F7BC98-C917-476C-9328-433A07F59F29}" dt="2024-02-02T20:34:58.402" v="11283" actId="2696"/>
          <pc:sldLayoutMkLst>
            <pc:docMk/>
            <pc:sldMasterMk cId="1131451464" sldId="2147483784"/>
            <pc:sldLayoutMk cId="767751154" sldId="2147483699"/>
          </pc:sldLayoutMkLst>
        </pc:sldLayoutChg>
        <pc:sldLayoutChg chg="del">
          <pc:chgData name="Winters, Amber" userId="389caf7d-7f00-408e-a4e9-0c8935e7778a" providerId="ADAL" clId="{A4F7BC98-C917-476C-9328-433A07F59F29}" dt="2024-02-02T20:34:58.590" v="11284" actId="2696"/>
          <pc:sldLayoutMkLst>
            <pc:docMk/>
            <pc:sldMasterMk cId="1131451464" sldId="2147483784"/>
            <pc:sldLayoutMk cId="73655035" sldId="2147483700"/>
          </pc:sldLayoutMkLst>
        </pc:sldLayoutChg>
        <pc:sldLayoutChg chg="del">
          <pc:chgData name="Winters, Amber" userId="389caf7d-7f00-408e-a4e9-0c8935e7778a" providerId="ADAL" clId="{A4F7BC98-C917-476C-9328-433A07F59F29}" dt="2024-02-02T20:34:59.155" v="11285" actId="2696"/>
          <pc:sldLayoutMkLst>
            <pc:docMk/>
            <pc:sldMasterMk cId="1131451464" sldId="2147483784"/>
            <pc:sldLayoutMk cId="2445820835" sldId="2147483701"/>
          </pc:sldLayoutMkLst>
        </pc:sldLayoutChg>
        <pc:sldLayoutChg chg="modSp del">
          <pc:chgData name="Winters, Amber" userId="389caf7d-7f00-408e-a4e9-0c8935e7778a" providerId="ADAL" clId="{A4F7BC98-C917-476C-9328-433A07F59F29}" dt="2024-02-02T20:34:59.175" v="11286" actId="2696"/>
          <pc:sldLayoutMkLst>
            <pc:docMk/>
            <pc:sldMasterMk cId="1131451464" sldId="2147483784"/>
            <pc:sldLayoutMk cId="1556082136" sldId="2147483702"/>
          </pc:sldLayoutMkLst>
          <pc:spChg chg="mod">
            <ac:chgData name="Winters, Amber" userId="389caf7d-7f00-408e-a4e9-0c8935e7778a" providerId="ADAL" clId="{A4F7BC98-C917-476C-9328-433A07F59F29}" dt="2024-02-02T20:34:36.103" v="11240"/>
            <ac:spMkLst>
              <pc:docMk/>
              <pc:sldMasterMk cId="1131451464" sldId="2147483784"/>
              <pc:sldLayoutMk cId="1556082136" sldId="2147483702"/>
              <ac:spMk id="2" creationId="{A5308676-4CEA-4C49-97ED-7EAF7F00543F}"/>
            </ac:spMkLst>
          </pc:spChg>
        </pc:sldLayoutChg>
        <pc:sldLayoutChg chg="modSp del">
          <pc:chgData name="Winters, Amber" userId="389caf7d-7f00-408e-a4e9-0c8935e7778a" providerId="ADAL" clId="{A4F7BC98-C917-476C-9328-433A07F59F29}" dt="2024-02-02T20:34:59.199" v="11287" actId="2696"/>
          <pc:sldLayoutMkLst>
            <pc:docMk/>
            <pc:sldMasterMk cId="1131451464" sldId="2147483784"/>
            <pc:sldLayoutMk cId="2351127944" sldId="2147483703"/>
          </pc:sldLayoutMkLst>
          <pc:spChg chg="mod">
            <ac:chgData name="Winters, Amber" userId="389caf7d-7f00-408e-a4e9-0c8935e7778a" providerId="ADAL" clId="{A4F7BC98-C917-476C-9328-433A07F59F29}" dt="2024-02-02T20:34:36.103" v="11240"/>
            <ac:spMkLst>
              <pc:docMk/>
              <pc:sldMasterMk cId="1131451464" sldId="2147483784"/>
              <pc:sldLayoutMk cId="2351127944" sldId="2147483703"/>
              <ac:spMk id="2" creationId="{F2B6A4CA-C783-4B6D-A3DE-A5D2D7B8F160}"/>
            </ac:spMkLst>
          </pc:spChg>
        </pc:sldLayoutChg>
        <pc:sldLayoutChg chg="del">
          <pc:chgData name="Winters, Amber" userId="389caf7d-7f00-408e-a4e9-0c8935e7778a" providerId="ADAL" clId="{A4F7BC98-C917-476C-9328-433A07F59F29}" dt="2024-02-02T20:34:59.360" v="11288" actId="2696"/>
          <pc:sldLayoutMkLst>
            <pc:docMk/>
            <pc:sldMasterMk cId="1131451464" sldId="2147483784"/>
            <pc:sldLayoutMk cId="1782862708" sldId="2147483704"/>
          </pc:sldLayoutMkLst>
        </pc:sldLayoutChg>
        <pc:sldLayoutChg chg="del">
          <pc:chgData name="Winters, Amber" userId="389caf7d-7f00-408e-a4e9-0c8935e7778a" providerId="ADAL" clId="{A4F7BC98-C917-476C-9328-433A07F59F29}" dt="2024-02-02T20:35:00.329" v="11289" actId="2696"/>
          <pc:sldLayoutMkLst>
            <pc:docMk/>
            <pc:sldMasterMk cId="1131451464" sldId="2147483784"/>
            <pc:sldLayoutMk cId="3862880626" sldId="2147483705"/>
          </pc:sldLayoutMkLst>
        </pc:sldLayoutChg>
        <pc:sldLayoutChg chg="del">
          <pc:chgData name="Winters, Amber" userId="389caf7d-7f00-408e-a4e9-0c8935e7778a" providerId="ADAL" clId="{A4F7BC98-C917-476C-9328-433A07F59F29}" dt="2024-02-02T20:35:00.352" v="11290" actId="2696"/>
          <pc:sldLayoutMkLst>
            <pc:docMk/>
            <pc:sldMasterMk cId="1131451464" sldId="2147483784"/>
            <pc:sldLayoutMk cId="1184274738" sldId="2147483706"/>
          </pc:sldLayoutMkLst>
        </pc:sldLayoutChg>
        <pc:sldLayoutChg chg="del">
          <pc:chgData name="Winters, Amber" userId="389caf7d-7f00-408e-a4e9-0c8935e7778a" providerId="ADAL" clId="{A4F7BC98-C917-476C-9328-433A07F59F29}" dt="2024-02-02T20:35:00.374" v="11291" actId="2696"/>
          <pc:sldLayoutMkLst>
            <pc:docMk/>
            <pc:sldMasterMk cId="1131451464" sldId="2147483784"/>
            <pc:sldLayoutMk cId="224524719" sldId="2147483707"/>
          </pc:sldLayoutMkLst>
        </pc:sldLayoutChg>
        <pc:sldLayoutChg chg="del">
          <pc:chgData name="Winters, Amber" userId="389caf7d-7f00-408e-a4e9-0c8935e7778a" providerId="ADAL" clId="{A4F7BC98-C917-476C-9328-433A07F59F29}" dt="2024-02-02T20:35:00.396" v="11292" actId="2696"/>
          <pc:sldLayoutMkLst>
            <pc:docMk/>
            <pc:sldMasterMk cId="1131451464" sldId="2147483784"/>
            <pc:sldLayoutMk cId="629980355" sldId="2147483708"/>
          </pc:sldLayoutMkLst>
        </pc:sldLayoutChg>
        <pc:sldLayoutChg chg="del">
          <pc:chgData name="Winters, Amber" userId="389caf7d-7f00-408e-a4e9-0c8935e7778a" providerId="ADAL" clId="{A4F7BC98-C917-476C-9328-433A07F59F29}" dt="2024-02-02T20:35:00.951" v="11293" actId="2696"/>
          <pc:sldLayoutMkLst>
            <pc:docMk/>
            <pc:sldMasterMk cId="1131451464" sldId="2147483784"/>
            <pc:sldLayoutMk cId="3199255378" sldId="2147483709"/>
          </pc:sldLayoutMkLst>
        </pc:sldLayoutChg>
        <pc:sldLayoutChg chg="del">
          <pc:chgData name="Winters, Amber" userId="389caf7d-7f00-408e-a4e9-0c8935e7778a" providerId="ADAL" clId="{A4F7BC98-C917-476C-9328-433A07F59F29}" dt="2024-02-02T20:35:01.135" v="11294" actId="2696"/>
          <pc:sldLayoutMkLst>
            <pc:docMk/>
            <pc:sldMasterMk cId="1131451464" sldId="2147483784"/>
            <pc:sldLayoutMk cId="494902272" sldId="2147483710"/>
          </pc:sldLayoutMkLst>
        </pc:sldLayoutChg>
        <pc:sldLayoutChg chg="del">
          <pc:chgData name="Winters, Amber" userId="389caf7d-7f00-408e-a4e9-0c8935e7778a" providerId="ADAL" clId="{A4F7BC98-C917-476C-9328-433A07F59F29}" dt="2024-02-02T20:35:01.333" v="11295" actId="2696"/>
          <pc:sldLayoutMkLst>
            <pc:docMk/>
            <pc:sldMasterMk cId="1131451464" sldId="2147483784"/>
            <pc:sldLayoutMk cId="3267683646" sldId="2147483711"/>
          </pc:sldLayoutMkLst>
        </pc:sldLayoutChg>
        <pc:sldLayoutChg chg="del">
          <pc:chgData name="Winters, Amber" userId="389caf7d-7f00-408e-a4e9-0c8935e7778a" providerId="ADAL" clId="{A4F7BC98-C917-476C-9328-433A07F59F29}" dt="2024-02-02T20:35:01.519" v="11296" actId="2696"/>
          <pc:sldLayoutMkLst>
            <pc:docMk/>
            <pc:sldMasterMk cId="1131451464" sldId="2147483784"/>
            <pc:sldLayoutMk cId="3331218440" sldId="2147483712"/>
          </pc:sldLayoutMkLst>
        </pc:sldLayoutChg>
        <pc:sldLayoutChg chg="del">
          <pc:chgData name="Winters, Amber" userId="389caf7d-7f00-408e-a4e9-0c8935e7778a" providerId="ADAL" clId="{A4F7BC98-C917-476C-9328-433A07F59F29}" dt="2024-02-02T20:35:01.717" v="11297" actId="2696"/>
          <pc:sldLayoutMkLst>
            <pc:docMk/>
            <pc:sldMasterMk cId="1131451464" sldId="2147483784"/>
            <pc:sldLayoutMk cId="1025968707" sldId="2147483713"/>
          </pc:sldLayoutMkLst>
        </pc:sldLayoutChg>
        <pc:sldLayoutChg chg="modSp del">
          <pc:chgData name="Winters, Amber" userId="389caf7d-7f00-408e-a4e9-0c8935e7778a" providerId="ADAL" clId="{A4F7BC98-C917-476C-9328-433A07F59F29}" dt="2024-02-02T20:35:01.912" v="11298" actId="2696"/>
          <pc:sldLayoutMkLst>
            <pc:docMk/>
            <pc:sldMasterMk cId="1131451464" sldId="2147483784"/>
            <pc:sldLayoutMk cId="2682030511" sldId="2147483714"/>
          </pc:sldLayoutMkLst>
          <pc:spChg chg="mod">
            <ac:chgData name="Winters, Amber" userId="389caf7d-7f00-408e-a4e9-0c8935e7778a" providerId="ADAL" clId="{A4F7BC98-C917-476C-9328-433A07F59F29}" dt="2024-02-02T20:34:36.103" v="11240"/>
            <ac:spMkLst>
              <pc:docMk/>
              <pc:sldMasterMk cId="1131451464" sldId="2147483784"/>
              <pc:sldLayoutMk cId="2682030511" sldId="2147483714"/>
              <ac:spMk id="2" creationId="{0EF664C6-00B9-4E3B-8EE8-9E3826A2047B}"/>
            </ac:spMkLst>
          </pc:spChg>
        </pc:sldLayoutChg>
        <pc:sldLayoutChg chg="modSp del">
          <pc:chgData name="Winters, Amber" userId="389caf7d-7f00-408e-a4e9-0c8935e7778a" providerId="ADAL" clId="{A4F7BC98-C917-476C-9328-433A07F59F29}" dt="2024-02-02T20:35:02.101" v="11299" actId="2696"/>
          <pc:sldLayoutMkLst>
            <pc:docMk/>
            <pc:sldMasterMk cId="1131451464" sldId="2147483784"/>
            <pc:sldLayoutMk cId="2831657844" sldId="2147483715"/>
          </pc:sldLayoutMkLst>
          <pc:spChg chg="mod">
            <ac:chgData name="Winters, Amber" userId="389caf7d-7f00-408e-a4e9-0c8935e7778a" providerId="ADAL" clId="{A4F7BC98-C917-476C-9328-433A07F59F29}" dt="2024-02-02T20:34:36.103" v="11240"/>
            <ac:spMkLst>
              <pc:docMk/>
              <pc:sldMasterMk cId="1131451464" sldId="2147483784"/>
              <pc:sldLayoutMk cId="2831657844" sldId="2147483715"/>
              <ac:spMk id="2" creationId="{DB928800-A27E-4262-B7FA-12C3CF635865}"/>
            </ac:spMkLst>
          </pc:spChg>
        </pc:sldLayoutChg>
        <pc:sldLayoutChg chg="modSp del">
          <pc:chgData name="Winters, Amber" userId="389caf7d-7f00-408e-a4e9-0c8935e7778a" providerId="ADAL" clId="{A4F7BC98-C917-476C-9328-433A07F59F29}" dt="2024-02-02T20:35:02.270" v="11300" actId="2696"/>
          <pc:sldLayoutMkLst>
            <pc:docMk/>
            <pc:sldMasterMk cId="1131451464" sldId="2147483784"/>
            <pc:sldLayoutMk cId="2631395998" sldId="2147483716"/>
          </pc:sldLayoutMkLst>
          <pc:spChg chg="mod">
            <ac:chgData name="Winters, Amber" userId="389caf7d-7f00-408e-a4e9-0c8935e7778a" providerId="ADAL" clId="{A4F7BC98-C917-476C-9328-433A07F59F29}" dt="2024-02-02T20:34:36.103" v="11240"/>
            <ac:spMkLst>
              <pc:docMk/>
              <pc:sldMasterMk cId="1131451464" sldId="2147483784"/>
              <pc:sldLayoutMk cId="2631395998" sldId="2147483716"/>
              <ac:spMk id="2" creationId="{B7F17F52-026E-4DF3-9CB0-535A7B1BA642}"/>
            </ac:spMkLst>
          </pc:spChg>
        </pc:sldLayoutChg>
        <pc:sldLayoutChg chg="modSp del">
          <pc:chgData name="Winters, Amber" userId="389caf7d-7f00-408e-a4e9-0c8935e7778a" providerId="ADAL" clId="{A4F7BC98-C917-476C-9328-433A07F59F29}" dt="2024-02-02T20:35:02.471" v="11301" actId="2696"/>
          <pc:sldLayoutMkLst>
            <pc:docMk/>
            <pc:sldMasterMk cId="1131451464" sldId="2147483784"/>
            <pc:sldLayoutMk cId="3347057828" sldId="2147483717"/>
          </pc:sldLayoutMkLst>
          <pc:spChg chg="mod">
            <ac:chgData name="Winters, Amber" userId="389caf7d-7f00-408e-a4e9-0c8935e7778a" providerId="ADAL" clId="{A4F7BC98-C917-476C-9328-433A07F59F29}" dt="2024-02-02T20:34:36.103" v="11240"/>
            <ac:spMkLst>
              <pc:docMk/>
              <pc:sldMasterMk cId="1131451464" sldId="2147483784"/>
              <pc:sldLayoutMk cId="3347057828" sldId="2147483717"/>
              <ac:spMk id="2" creationId="{1084C2CA-15A9-4297-8CB9-C2EFEA9EB76D}"/>
            </ac:spMkLst>
          </pc:spChg>
        </pc:sldLayoutChg>
        <pc:sldLayoutChg chg="modSp del">
          <pc:chgData name="Winters, Amber" userId="389caf7d-7f00-408e-a4e9-0c8935e7778a" providerId="ADAL" clId="{A4F7BC98-C917-476C-9328-433A07F59F29}" dt="2024-02-02T20:35:02.664" v="11302" actId="2696"/>
          <pc:sldLayoutMkLst>
            <pc:docMk/>
            <pc:sldMasterMk cId="1131451464" sldId="2147483784"/>
            <pc:sldLayoutMk cId="3350519190" sldId="2147483718"/>
          </pc:sldLayoutMkLst>
          <pc:spChg chg="mod">
            <ac:chgData name="Winters, Amber" userId="389caf7d-7f00-408e-a4e9-0c8935e7778a" providerId="ADAL" clId="{A4F7BC98-C917-476C-9328-433A07F59F29}" dt="2024-02-02T20:34:36.103" v="11240"/>
            <ac:spMkLst>
              <pc:docMk/>
              <pc:sldMasterMk cId="1131451464" sldId="2147483784"/>
              <pc:sldLayoutMk cId="3350519190" sldId="2147483718"/>
              <ac:spMk id="2" creationId="{47D24978-928E-4482-9E47-646FA473A434}"/>
            </ac:spMkLst>
          </pc:spChg>
        </pc:sldLayoutChg>
        <pc:sldLayoutChg chg="modSp del">
          <pc:chgData name="Winters, Amber" userId="389caf7d-7f00-408e-a4e9-0c8935e7778a" providerId="ADAL" clId="{A4F7BC98-C917-476C-9328-433A07F59F29}" dt="2024-02-02T20:35:02.846" v="11303" actId="2696"/>
          <pc:sldLayoutMkLst>
            <pc:docMk/>
            <pc:sldMasterMk cId="1131451464" sldId="2147483784"/>
            <pc:sldLayoutMk cId="1843815037" sldId="2147483719"/>
          </pc:sldLayoutMkLst>
          <pc:spChg chg="mod">
            <ac:chgData name="Winters, Amber" userId="389caf7d-7f00-408e-a4e9-0c8935e7778a" providerId="ADAL" clId="{A4F7BC98-C917-476C-9328-433A07F59F29}" dt="2024-02-02T20:34:36.103" v="11240"/>
            <ac:spMkLst>
              <pc:docMk/>
              <pc:sldMasterMk cId="1131451464" sldId="2147483784"/>
              <pc:sldLayoutMk cId="1843815037" sldId="2147483719"/>
              <ac:spMk id="3" creationId="{459EBF8F-BB3D-49C3-A219-DBA370C3359D}"/>
            </ac:spMkLst>
          </pc:spChg>
        </pc:sldLayoutChg>
        <pc:sldLayoutChg chg="modSp del">
          <pc:chgData name="Winters, Amber" userId="389caf7d-7f00-408e-a4e9-0c8935e7778a" providerId="ADAL" clId="{A4F7BC98-C917-476C-9328-433A07F59F29}" dt="2024-02-02T20:35:03.062" v="11304" actId="2696"/>
          <pc:sldLayoutMkLst>
            <pc:docMk/>
            <pc:sldMasterMk cId="1131451464" sldId="2147483784"/>
            <pc:sldLayoutMk cId="1757651981" sldId="2147483720"/>
          </pc:sldLayoutMkLst>
          <pc:spChg chg="mod">
            <ac:chgData name="Winters, Amber" userId="389caf7d-7f00-408e-a4e9-0c8935e7778a" providerId="ADAL" clId="{A4F7BC98-C917-476C-9328-433A07F59F29}" dt="2024-02-02T20:34:36.103" v="11240"/>
            <ac:spMkLst>
              <pc:docMk/>
              <pc:sldMasterMk cId="1131451464" sldId="2147483784"/>
              <pc:sldLayoutMk cId="1757651981" sldId="2147483720"/>
              <ac:spMk id="3" creationId="{072CBDFF-23E3-4697-958D-106F48357533}"/>
            </ac:spMkLst>
          </pc:spChg>
        </pc:sldLayoutChg>
        <pc:sldLayoutChg chg="modSp del">
          <pc:chgData name="Winters, Amber" userId="389caf7d-7f00-408e-a4e9-0c8935e7778a" providerId="ADAL" clId="{A4F7BC98-C917-476C-9328-433A07F59F29}" dt="2024-02-02T20:35:03.254" v="11305" actId="2696"/>
          <pc:sldLayoutMkLst>
            <pc:docMk/>
            <pc:sldMasterMk cId="1131451464" sldId="2147483784"/>
            <pc:sldLayoutMk cId="2542342125" sldId="2147483721"/>
          </pc:sldLayoutMkLst>
          <pc:spChg chg="mod">
            <ac:chgData name="Winters, Amber" userId="389caf7d-7f00-408e-a4e9-0c8935e7778a" providerId="ADAL" clId="{A4F7BC98-C917-476C-9328-433A07F59F29}" dt="2024-02-02T20:34:36.103" v="11240"/>
            <ac:spMkLst>
              <pc:docMk/>
              <pc:sldMasterMk cId="1131451464" sldId="2147483784"/>
              <pc:sldLayoutMk cId="2542342125" sldId="2147483721"/>
              <ac:spMk id="3" creationId="{8B5A460A-60CD-4663-AA9B-172A180C476D}"/>
            </ac:spMkLst>
          </pc:spChg>
        </pc:sldLayoutChg>
        <pc:sldLayoutChg chg="modSp del">
          <pc:chgData name="Winters, Amber" userId="389caf7d-7f00-408e-a4e9-0c8935e7778a" providerId="ADAL" clId="{A4F7BC98-C917-476C-9328-433A07F59F29}" dt="2024-02-02T20:35:03.440" v="11306" actId="2696"/>
          <pc:sldLayoutMkLst>
            <pc:docMk/>
            <pc:sldMasterMk cId="1131451464" sldId="2147483784"/>
            <pc:sldLayoutMk cId="4017213330" sldId="2147483722"/>
          </pc:sldLayoutMkLst>
          <pc:spChg chg="mod">
            <ac:chgData name="Winters, Amber" userId="389caf7d-7f00-408e-a4e9-0c8935e7778a" providerId="ADAL" clId="{A4F7BC98-C917-476C-9328-433A07F59F29}" dt="2024-02-02T20:34:36.103" v="11240"/>
            <ac:spMkLst>
              <pc:docMk/>
              <pc:sldMasterMk cId="1131451464" sldId="2147483784"/>
              <pc:sldLayoutMk cId="4017213330" sldId="2147483722"/>
              <ac:spMk id="3" creationId="{194E8007-A122-437B-8644-22D23B46A142}"/>
            </ac:spMkLst>
          </pc:spChg>
        </pc:sldLayoutChg>
        <pc:sldLayoutChg chg="modSp del">
          <pc:chgData name="Winters, Amber" userId="389caf7d-7f00-408e-a4e9-0c8935e7778a" providerId="ADAL" clId="{A4F7BC98-C917-476C-9328-433A07F59F29}" dt="2024-02-02T20:35:03.632" v="11307" actId="2696"/>
          <pc:sldLayoutMkLst>
            <pc:docMk/>
            <pc:sldMasterMk cId="1131451464" sldId="2147483784"/>
            <pc:sldLayoutMk cId="1480725578" sldId="2147483723"/>
          </pc:sldLayoutMkLst>
          <pc:spChg chg="mod">
            <ac:chgData name="Winters, Amber" userId="389caf7d-7f00-408e-a4e9-0c8935e7778a" providerId="ADAL" clId="{A4F7BC98-C917-476C-9328-433A07F59F29}" dt="2024-02-02T20:34:36.103" v="11240"/>
            <ac:spMkLst>
              <pc:docMk/>
              <pc:sldMasterMk cId="1131451464" sldId="2147483784"/>
              <pc:sldLayoutMk cId="1480725578" sldId="2147483723"/>
              <ac:spMk id="3" creationId="{4B90815F-AE7F-433A-AD29-40F61D968983}"/>
            </ac:spMkLst>
          </pc:spChg>
        </pc:sldLayoutChg>
        <pc:sldLayoutChg chg="modSp del">
          <pc:chgData name="Winters, Amber" userId="389caf7d-7f00-408e-a4e9-0c8935e7778a" providerId="ADAL" clId="{A4F7BC98-C917-476C-9328-433A07F59F29}" dt="2024-02-02T20:35:03.822" v="11308" actId="2696"/>
          <pc:sldLayoutMkLst>
            <pc:docMk/>
            <pc:sldMasterMk cId="1131451464" sldId="2147483784"/>
            <pc:sldLayoutMk cId="3066473823" sldId="2147483724"/>
          </pc:sldLayoutMkLst>
          <pc:spChg chg="mod">
            <ac:chgData name="Winters, Amber" userId="389caf7d-7f00-408e-a4e9-0c8935e7778a" providerId="ADAL" clId="{A4F7BC98-C917-476C-9328-433A07F59F29}" dt="2024-02-02T20:34:36.103" v="11240"/>
            <ac:spMkLst>
              <pc:docMk/>
              <pc:sldMasterMk cId="1131451464" sldId="2147483784"/>
              <pc:sldLayoutMk cId="3066473823" sldId="2147483724"/>
              <ac:spMk id="2" creationId="{3093E5C3-C949-42E2-BC0F-5E8E7DECDCE4}"/>
            </ac:spMkLst>
          </pc:spChg>
        </pc:sldLayoutChg>
        <pc:sldLayoutChg chg="modSp del">
          <pc:chgData name="Winters, Amber" userId="389caf7d-7f00-408e-a4e9-0c8935e7778a" providerId="ADAL" clId="{A4F7BC98-C917-476C-9328-433A07F59F29}" dt="2024-02-02T20:35:03.990" v="11309" actId="2696"/>
          <pc:sldLayoutMkLst>
            <pc:docMk/>
            <pc:sldMasterMk cId="1131451464" sldId="2147483784"/>
            <pc:sldLayoutMk cId="1547820860" sldId="2147483725"/>
          </pc:sldLayoutMkLst>
          <pc:spChg chg="mod">
            <ac:chgData name="Winters, Amber" userId="389caf7d-7f00-408e-a4e9-0c8935e7778a" providerId="ADAL" clId="{A4F7BC98-C917-476C-9328-433A07F59F29}" dt="2024-02-02T20:34:36.103" v="11240"/>
            <ac:spMkLst>
              <pc:docMk/>
              <pc:sldMasterMk cId="1131451464" sldId="2147483784"/>
              <pc:sldLayoutMk cId="1547820860" sldId="2147483725"/>
              <ac:spMk id="2" creationId="{905254D6-BA7B-4B30-ACC9-6540EAF800DF}"/>
            </ac:spMkLst>
          </pc:spChg>
        </pc:sldLayoutChg>
        <pc:sldLayoutChg chg="modSp del">
          <pc:chgData name="Winters, Amber" userId="389caf7d-7f00-408e-a4e9-0c8935e7778a" providerId="ADAL" clId="{A4F7BC98-C917-476C-9328-433A07F59F29}" dt="2024-02-02T20:35:04.191" v="11310" actId="2696"/>
          <pc:sldLayoutMkLst>
            <pc:docMk/>
            <pc:sldMasterMk cId="1131451464" sldId="2147483784"/>
            <pc:sldLayoutMk cId="2863529444" sldId="2147483726"/>
          </pc:sldLayoutMkLst>
          <pc:spChg chg="mod">
            <ac:chgData name="Winters, Amber" userId="389caf7d-7f00-408e-a4e9-0c8935e7778a" providerId="ADAL" clId="{A4F7BC98-C917-476C-9328-433A07F59F29}" dt="2024-02-02T20:34:36.103" v="11240"/>
            <ac:spMkLst>
              <pc:docMk/>
              <pc:sldMasterMk cId="1131451464" sldId="2147483784"/>
              <pc:sldLayoutMk cId="2863529444" sldId="2147483726"/>
              <ac:spMk id="2" creationId="{F2B6A4CA-C783-4B6D-A3DE-A5D2D7B8F160}"/>
            </ac:spMkLst>
          </pc:spChg>
        </pc:sldLayoutChg>
        <pc:sldLayoutChg chg="modSp del">
          <pc:chgData name="Winters, Amber" userId="389caf7d-7f00-408e-a4e9-0c8935e7778a" providerId="ADAL" clId="{A4F7BC98-C917-476C-9328-433A07F59F29}" dt="2024-02-02T20:35:04.374" v="11311" actId="2696"/>
          <pc:sldLayoutMkLst>
            <pc:docMk/>
            <pc:sldMasterMk cId="1131451464" sldId="2147483784"/>
            <pc:sldLayoutMk cId="474855857" sldId="2147483727"/>
          </pc:sldLayoutMkLst>
          <pc:spChg chg="mod">
            <ac:chgData name="Winters, Amber" userId="389caf7d-7f00-408e-a4e9-0c8935e7778a" providerId="ADAL" clId="{A4F7BC98-C917-476C-9328-433A07F59F29}" dt="2024-02-02T20:34:36.103" v="11240"/>
            <ac:spMkLst>
              <pc:docMk/>
              <pc:sldMasterMk cId="1131451464" sldId="2147483784"/>
              <pc:sldLayoutMk cId="474855857" sldId="2147483727"/>
              <ac:spMk id="2" creationId="{F2B6A4CA-C783-4B6D-A3DE-A5D2D7B8F160}"/>
            </ac:spMkLst>
          </pc:spChg>
        </pc:sldLayoutChg>
        <pc:sldLayoutChg chg="modSp del">
          <pc:chgData name="Winters, Amber" userId="389caf7d-7f00-408e-a4e9-0c8935e7778a" providerId="ADAL" clId="{A4F7BC98-C917-476C-9328-433A07F59F29}" dt="2024-02-02T20:35:04.567" v="11312" actId="2696"/>
          <pc:sldLayoutMkLst>
            <pc:docMk/>
            <pc:sldMasterMk cId="1131451464" sldId="2147483784"/>
            <pc:sldLayoutMk cId="2953478991" sldId="2147483728"/>
          </pc:sldLayoutMkLst>
          <pc:spChg chg="mod">
            <ac:chgData name="Winters, Amber" userId="389caf7d-7f00-408e-a4e9-0c8935e7778a" providerId="ADAL" clId="{A4F7BC98-C917-476C-9328-433A07F59F29}" dt="2024-02-02T20:34:36.103" v="11240"/>
            <ac:spMkLst>
              <pc:docMk/>
              <pc:sldMasterMk cId="1131451464" sldId="2147483784"/>
              <pc:sldLayoutMk cId="2953478991" sldId="2147483728"/>
              <ac:spMk id="2" creationId="{F2B6A4CA-C783-4B6D-A3DE-A5D2D7B8F160}"/>
            </ac:spMkLst>
          </pc:spChg>
        </pc:sldLayoutChg>
        <pc:sldLayoutChg chg="modSp del">
          <pc:chgData name="Winters, Amber" userId="389caf7d-7f00-408e-a4e9-0c8935e7778a" providerId="ADAL" clId="{A4F7BC98-C917-476C-9328-433A07F59F29}" dt="2024-02-02T20:35:04.750" v="11313" actId="2696"/>
          <pc:sldLayoutMkLst>
            <pc:docMk/>
            <pc:sldMasterMk cId="1131451464" sldId="2147483784"/>
            <pc:sldLayoutMk cId="201255056" sldId="2147483729"/>
          </pc:sldLayoutMkLst>
          <pc:spChg chg="mod">
            <ac:chgData name="Winters, Amber" userId="389caf7d-7f00-408e-a4e9-0c8935e7778a" providerId="ADAL" clId="{A4F7BC98-C917-476C-9328-433A07F59F29}" dt="2024-02-02T20:34:36.103" v="11240"/>
            <ac:spMkLst>
              <pc:docMk/>
              <pc:sldMasterMk cId="1131451464" sldId="2147483784"/>
              <pc:sldLayoutMk cId="201255056" sldId="2147483729"/>
              <ac:spMk id="2" creationId="{F2B6A4CA-C783-4B6D-A3DE-A5D2D7B8F160}"/>
            </ac:spMkLst>
          </pc:spChg>
        </pc:sldLayoutChg>
        <pc:sldLayoutChg chg="modSp del">
          <pc:chgData name="Winters, Amber" userId="389caf7d-7f00-408e-a4e9-0c8935e7778a" providerId="ADAL" clId="{A4F7BC98-C917-476C-9328-433A07F59F29}" dt="2024-02-02T20:35:04.942" v="11314" actId="2696"/>
          <pc:sldLayoutMkLst>
            <pc:docMk/>
            <pc:sldMasterMk cId="1131451464" sldId="2147483784"/>
            <pc:sldLayoutMk cId="2601348261" sldId="2147483730"/>
          </pc:sldLayoutMkLst>
          <pc:spChg chg="mod">
            <ac:chgData name="Winters, Amber" userId="389caf7d-7f00-408e-a4e9-0c8935e7778a" providerId="ADAL" clId="{A4F7BC98-C917-476C-9328-433A07F59F29}" dt="2024-02-02T20:34:36.103" v="11240"/>
            <ac:spMkLst>
              <pc:docMk/>
              <pc:sldMasterMk cId="1131451464" sldId="2147483784"/>
              <pc:sldLayoutMk cId="2601348261" sldId="2147483730"/>
              <ac:spMk id="2" creationId="{F2B6A4CA-C783-4B6D-A3DE-A5D2D7B8F160}"/>
            </ac:spMkLst>
          </pc:spChg>
        </pc:sldLayoutChg>
        <pc:sldLayoutChg chg="modSp del">
          <pc:chgData name="Winters, Amber" userId="389caf7d-7f00-408e-a4e9-0c8935e7778a" providerId="ADAL" clId="{A4F7BC98-C917-476C-9328-433A07F59F29}" dt="2024-02-02T20:35:05.125" v="11315" actId="2696"/>
          <pc:sldLayoutMkLst>
            <pc:docMk/>
            <pc:sldMasterMk cId="1131451464" sldId="2147483784"/>
            <pc:sldLayoutMk cId="332673906" sldId="2147483731"/>
          </pc:sldLayoutMkLst>
          <pc:spChg chg="mod">
            <ac:chgData name="Winters, Amber" userId="389caf7d-7f00-408e-a4e9-0c8935e7778a" providerId="ADAL" clId="{A4F7BC98-C917-476C-9328-433A07F59F29}" dt="2024-02-02T20:34:36.103" v="11240"/>
            <ac:spMkLst>
              <pc:docMk/>
              <pc:sldMasterMk cId="1131451464" sldId="2147483784"/>
              <pc:sldLayoutMk cId="332673906" sldId="2147483731"/>
              <ac:spMk id="2" creationId="{F2B6A4CA-C783-4B6D-A3DE-A5D2D7B8F160}"/>
            </ac:spMkLst>
          </pc:spChg>
        </pc:sldLayoutChg>
        <pc:sldLayoutChg chg="modSp del">
          <pc:chgData name="Winters, Amber" userId="389caf7d-7f00-408e-a4e9-0c8935e7778a" providerId="ADAL" clId="{A4F7BC98-C917-476C-9328-433A07F59F29}" dt="2024-02-02T20:35:05.327" v="11316" actId="2696"/>
          <pc:sldLayoutMkLst>
            <pc:docMk/>
            <pc:sldMasterMk cId="1131451464" sldId="2147483784"/>
            <pc:sldLayoutMk cId="2888081899" sldId="2147483732"/>
          </pc:sldLayoutMkLst>
          <pc:spChg chg="mod">
            <ac:chgData name="Winters, Amber" userId="389caf7d-7f00-408e-a4e9-0c8935e7778a" providerId="ADAL" clId="{A4F7BC98-C917-476C-9328-433A07F59F29}" dt="2024-02-02T20:34:36.103" v="11240"/>
            <ac:spMkLst>
              <pc:docMk/>
              <pc:sldMasterMk cId="1131451464" sldId="2147483784"/>
              <pc:sldLayoutMk cId="2888081899" sldId="2147483732"/>
              <ac:spMk id="2" creationId="{F2B6A4CA-C783-4B6D-A3DE-A5D2D7B8F160}"/>
            </ac:spMkLst>
          </pc:spChg>
        </pc:sldLayoutChg>
        <pc:sldLayoutChg chg="modSp del">
          <pc:chgData name="Winters, Amber" userId="389caf7d-7f00-408e-a4e9-0c8935e7778a" providerId="ADAL" clId="{A4F7BC98-C917-476C-9328-433A07F59F29}" dt="2024-02-02T20:35:05.509" v="11317" actId="2696"/>
          <pc:sldLayoutMkLst>
            <pc:docMk/>
            <pc:sldMasterMk cId="1131451464" sldId="2147483784"/>
            <pc:sldLayoutMk cId="746610018" sldId="2147483733"/>
          </pc:sldLayoutMkLst>
          <pc:spChg chg="mod">
            <ac:chgData name="Winters, Amber" userId="389caf7d-7f00-408e-a4e9-0c8935e7778a" providerId="ADAL" clId="{A4F7BC98-C917-476C-9328-433A07F59F29}" dt="2024-02-02T20:34:36.103" v="11240"/>
            <ac:spMkLst>
              <pc:docMk/>
              <pc:sldMasterMk cId="1131451464" sldId="2147483784"/>
              <pc:sldLayoutMk cId="746610018" sldId="2147483733"/>
              <ac:spMk id="2" creationId="{F2B6A4CA-C783-4B6D-A3DE-A5D2D7B8F160}"/>
            </ac:spMkLst>
          </pc:spChg>
        </pc:sldLayoutChg>
        <pc:sldLayoutChg chg="modSp del">
          <pc:chgData name="Winters, Amber" userId="389caf7d-7f00-408e-a4e9-0c8935e7778a" providerId="ADAL" clId="{A4F7BC98-C917-476C-9328-433A07F59F29}" dt="2024-02-02T20:35:05.703" v="11318" actId="2696"/>
          <pc:sldLayoutMkLst>
            <pc:docMk/>
            <pc:sldMasterMk cId="1131451464" sldId="2147483784"/>
            <pc:sldLayoutMk cId="1815815565" sldId="2147483734"/>
          </pc:sldLayoutMkLst>
          <pc:spChg chg="mod">
            <ac:chgData name="Winters, Amber" userId="389caf7d-7f00-408e-a4e9-0c8935e7778a" providerId="ADAL" clId="{A4F7BC98-C917-476C-9328-433A07F59F29}" dt="2024-02-02T20:34:36.103" v="11240"/>
            <ac:spMkLst>
              <pc:docMk/>
              <pc:sldMasterMk cId="1131451464" sldId="2147483784"/>
              <pc:sldLayoutMk cId="1815815565" sldId="2147483734"/>
              <ac:spMk id="2" creationId="{F2B6A4CA-C783-4B6D-A3DE-A5D2D7B8F160}"/>
            </ac:spMkLst>
          </pc:spChg>
        </pc:sldLayoutChg>
        <pc:sldLayoutChg chg="modSp del">
          <pc:chgData name="Winters, Amber" userId="389caf7d-7f00-408e-a4e9-0c8935e7778a" providerId="ADAL" clId="{A4F7BC98-C917-476C-9328-433A07F59F29}" dt="2024-02-02T20:35:05.910" v="11319" actId="2696"/>
          <pc:sldLayoutMkLst>
            <pc:docMk/>
            <pc:sldMasterMk cId="1131451464" sldId="2147483784"/>
            <pc:sldLayoutMk cId="821412558" sldId="2147483735"/>
          </pc:sldLayoutMkLst>
          <pc:spChg chg="mod">
            <ac:chgData name="Winters, Amber" userId="389caf7d-7f00-408e-a4e9-0c8935e7778a" providerId="ADAL" clId="{A4F7BC98-C917-476C-9328-433A07F59F29}" dt="2024-02-02T20:34:36.103" v="11240"/>
            <ac:spMkLst>
              <pc:docMk/>
              <pc:sldMasterMk cId="1131451464" sldId="2147483784"/>
              <pc:sldLayoutMk cId="821412558" sldId="2147483735"/>
              <ac:spMk id="2" creationId="{BE508080-7706-453F-964B-7491E76DD238}"/>
            </ac:spMkLst>
          </pc:spChg>
        </pc:sldLayoutChg>
        <pc:sldLayoutChg chg="del">
          <pc:chgData name="Winters, Amber" userId="389caf7d-7f00-408e-a4e9-0c8935e7778a" providerId="ADAL" clId="{A4F7BC98-C917-476C-9328-433A07F59F29}" dt="2024-02-02T20:35:06.230" v="11320" actId="2696"/>
          <pc:sldLayoutMkLst>
            <pc:docMk/>
            <pc:sldMasterMk cId="1131451464" sldId="2147483784"/>
            <pc:sldLayoutMk cId="2078750174" sldId="2147483736"/>
          </pc:sldLayoutMkLst>
        </pc:sldLayoutChg>
        <pc:sldLayoutChg chg="del">
          <pc:chgData name="Winters, Amber" userId="389caf7d-7f00-408e-a4e9-0c8935e7778a" providerId="ADAL" clId="{A4F7BC98-C917-476C-9328-433A07F59F29}" dt="2024-02-02T20:35:06.334" v="11321" actId="2696"/>
          <pc:sldLayoutMkLst>
            <pc:docMk/>
            <pc:sldMasterMk cId="1131451464" sldId="2147483784"/>
            <pc:sldLayoutMk cId="1882472900" sldId="2147483737"/>
          </pc:sldLayoutMkLst>
        </pc:sldLayoutChg>
        <pc:sldLayoutChg chg="modSp del">
          <pc:chgData name="Winters, Amber" userId="389caf7d-7f00-408e-a4e9-0c8935e7778a" providerId="ADAL" clId="{A4F7BC98-C917-476C-9328-433A07F59F29}" dt="2024-02-02T20:35:06.543" v="11322" actId="2696"/>
          <pc:sldLayoutMkLst>
            <pc:docMk/>
            <pc:sldMasterMk cId="1131451464" sldId="2147483784"/>
            <pc:sldLayoutMk cId="1386974945" sldId="2147483738"/>
          </pc:sldLayoutMkLst>
          <pc:spChg chg="mod">
            <ac:chgData name="Winters, Amber" userId="389caf7d-7f00-408e-a4e9-0c8935e7778a" providerId="ADAL" clId="{A4F7BC98-C917-476C-9328-433A07F59F29}" dt="2024-02-02T20:34:36.103" v="11240"/>
            <ac:spMkLst>
              <pc:docMk/>
              <pc:sldMasterMk cId="1131451464" sldId="2147483784"/>
              <pc:sldLayoutMk cId="1386974945" sldId="2147483738"/>
              <ac:spMk id="2" creationId="{4ACB79FB-7761-4F02-A7F0-4D85C329F31D}"/>
            </ac:spMkLst>
          </pc:spChg>
        </pc:sldLayoutChg>
        <pc:sldLayoutChg chg="modSp del">
          <pc:chgData name="Winters, Amber" userId="389caf7d-7f00-408e-a4e9-0c8935e7778a" providerId="ADAL" clId="{A4F7BC98-C917-476C-9328-433A07F59F29}" dt="2024-02-02T20:35:06.719" v="11323" actId="2696"/>
          <pc:sldLayoutMkLst>
            <pc:docMk/>
            <pc:sldMasterMk cId="1131451464" sldId="2147483784"/>
            <pc:sldLayoutMk cId="2876783907" sldId="2147483739"/>
          </pc:sldLayoutMkLst>
          <pc:spChg chg="mod">
            <ac:chgData name="Winters, Amber" userId="389caf7d-7f00-408e-a4e9-0c8935e7778a" providerId="ADAL" clId="{A4F7BC98-C917-476C-9328-433A07F59F29}" dt="2024-02-02T20:34:36.103" v="11240"/>
            <ac:spMkLst>
              <pc:docMk/>
              <pc:sldMasterMk cId="1131451464" sldId="2147483784"/>
              <pc:sldLayoutMk cId="2876783907" sldId="2147483739"/>
              <ac:spMk id="3" creationId="{210496A7-02FD-4FA8-AC32-A38CC054EF1C}"/>
            </ac:spMkLst>
          </pc:spChg>
        </pc:sldLayoutChg>
        <pc:sldLayoutChg chg="modSp del">
          <pc:chgData name="Winters, Amber" userId="389caf7d-7f00-408e-a4e9-0c8935e7778a" providerId="ADAL" clId="{A4F7BC98-C917-476C-9328-433A07F59F29}" dt="2024-02-02T20:35:06.971" v="11324" actId="2696"/>
          <pc:sldLayoutMkLst>
            <pc:docMk/>
            <pc:sldMasterMk cId="1131451464" sldId="2147483784"/>
            <pc:sldLayoutMk cId="2259924394" sldId="2147483740"/>
          </pc:sldLayoutMkLst>
          <pc:spChg chg="mod">
            <ac:chgData name="Winters, Amber" userId="389caf7d-7f00-408e-a4e9-0c8935e7778a" providerId="ADAL" clId="{A4F7BC98-C917-476C-9328-433A07F59F29}" dt="2024-02-02T20:34:36.103" v="11240"/>
            <ac:spMkLst>
              <pc:docMk/>
              <pc:sldMasterMk cId="1131451464" sldId="2147483784"/>
              <pc:sldLayoutMk cId="2259924394" sldId="2147483740"/>
              <ac:spMk id="2" creationId="{9067E8F3-2425-448E-8087-1582F40038BE}"/>
            </ac:spMkLst>
          </pc:spChg>
        </pc:sldLayoutChg>
        <pc:sldLayoutChg chg="modSp del">
          <pc:chgData name="Winters, Amber" userId="389caf7d-7f00-408e-a4e9-0c8935e7778a" providerId="ADAL" clId="{A4F7BC98-C917-476C-9328-433A07F59F29}" dt="2024-02-02T20:35:07.167" v="11325" actId="2696"/>
          <pc:sldLayoutMkLst>
            <pc:docMk/>
            <pc:sldMasterMk cId="1131451464" sldId="2147483784"/>
            <pc:sldLayoutMk cId="2046227839" sldId="2147483741"/>
          </pc:sldLayoutMkLst>
          <pc:spChg chg="mod">
            <ac:chgData name="Winters, Amber" userId="389caf7d-7f00-408e-a4e9-0c8935e7778a" providerId="ADAL" clId="{A4F7BC98-C917-476C-9328-433A07F59F29}" dt="2024-02-02T20:34:36.103" v="11240"/>
            <ac:spMkLst>
              <pc:docMk/>
              <pc:sldMasterMk cId="1131451464" sldId="2147483784"/>
              <pc:sldLayoutMk cId="2046227839" sldId="2147483741"/>
              <ac:spMk id="2" creationId="{B94931A3-0102-485B-9375-063648C27252}"/>
            </ac:spMkLst>
          </pc:spChg>
        </pc:sldLayoutChg>
        <pc:sldLayoutChg chg="modSp del">
          <pc:chgData name="Winters, Amber" userId="389caf7d-7f00-408e-a4e9-0c8935e7778a" providerId="ADAL" clId="{A4F7BC98-C917-476C-9328-433A07F59F29}" dt="2024-02-02T20:35:07.366" v="11326" actId="2696"/>
          <pc:sldLayoutMkLst>
            <pc:docMk/>
            <pc:sldMasterMk cId="1131451464" sldId="2147483784"/>
            <pc:sldLayoutMk cId="566540529" sldId="2147483742"/>
          </pc:sldLayoutMkLst>
          <pc:spChg chg="mod">
            <ac:chgData name="Winters, Amber" userId="389caf7d-7f00-408e-a4e9-0c8935e7778a" providerId="ADAL" clId="{A4F7BC98-C917-476C-9328-433A07F59F29}" dt="2024-02-02T20:34:36.103" v="11240"/>
            <ac:spMkLst>
              <pc:docMk/>
              <pc:sldMasterMk cId="1131451464" sldId="2147483784"/>
              <pc:sldLayoutMk cId="566540529" sldId="2147483742"/>
              <ac:spMk id="2" creationId="{685FB9F8-FF60-4251-A3B0-08E01154486D}"/>
            </ac:spMkLst>
          </pc:spChg>
        </pc:sldLayoutChg>
        <pc:sldLayoutChg chg="modSp del">
          <pc:chgData name="Winters, Amber" userId="389caf7d-7f00-408e-a4e9-0c8935e7778a" providerId="ADAL" clId="{A4F7BC98-C917-476C-9328-433A07F59F29}" dt="2024-02-02T20:35:07.565" v="11327" actId="2696"/>
          <pc:sldLayoutMkLst>
            <pc:docMk/>
            <pc:sldMasterMk cId="1131451464" sldId="2147483784"/>
            <pc:sldLayoutMk cId="149102957" sldId="2147483743"/>
          </pc:sldLayoutMkLst>
          <pc:spChg chg="mod">
            <ac:chgData name="Winters, Amber" userId="389caf7d-7f00-408e-a4e9-0c8935e7778a" providerId="ADAL" clId="{A4F7BC98-C917-476C-9328-433A07F59F29}" dt="2024-02-02T20:34:36.103" v="11240"/>
            <ac:spMkLst>
              <pc:docMk/>
              <pc:sldMasterMk cId="1131451464" sldId="2147483784"/>
              <pc:sldLayoutMk cId="149102957" sldId="2147483743"/>
              <ac:spMk id="2" creationId="{FDED54CD-A028-4040-97CD-8546409C8639}"/>
            </ac:spMkLst>
          </pc:spChg>
        </pc:sldLayoutChg>
        <pc:sldLayoutChg chg="del">
          <pc:chgData name="Winters, Amber" userId="389caf7d-7f00-408e-a4e9-0c8935e7778a" providerId="ADAL" clId="{A4F7BC98-C917-476C-9328-433A07F59F29}" dt="2024-02-02T20:35:07.772" v="11328" actId="2696"/>
          <pc:sldLayoutMkLst>
            <pc:docMk/>
            <pc:sldMasterMk cId="1131451464" sldId="2147483784"/>
            <pc:sldLayoutMk cId="2639215399" sldId="2147483744"/>
          </pc:sldLayoutMkLst>
        </pc:sldLayoutChg>
        <pc:sldLayoutChg chg="del">
          <pc:chgData name="Winters, Amber" userId="389caf7d-7f00-408e-a4e9-0c8935e7778a" providerId="ADAL" clId="{A4F7BC98-C917-476C-9328-433A07F59F29}" dt="2024-02-02T20:35:07.966" v="11329" actId="2696"/>
          <pc:sldLayoutMkLst>
            <pc:docMk/>
            <pc:sldMasterMk cId="1131451464" sldId="2147483784"/>
            <pc:sldLayoutMk cId="279077945" sldId="2147483745"/>
          </pc:sldLayoutMkLst>
        </pc:sldLayoutChg>
        <pc:sldLayoutChg chg="del">
          <pc:chgData name="Winters, Amber" userId="389caf7d-7f00-408e-a4e9-0c8935e7778a" providerId="ADAL" clId="{A4F7BC98-C917-476C-9328-433A07F59F29}" dt="2024-02-02T20:35:08.172" v="11330" actId="2696"/>
          <pc:sldLayoutMkLst>
            <pc:docMk/>
            <pc:sldMasterMk cId="1131451464" sldId="2147483784"/>
            <pc:sldLayoutMk cId="2766153176" sldId="2147483746"/>
          </pc:sldLayoutMkLst>
        </pc:sldLayoutChg>
        <pc:sldLayoutChg chg="del">
          <pc:chgData name="Winters, Amber" userId="389caf7d-7f00-408e-a4e9-0c8935e7778a" providerId="ADAL" clId="{A4F7BC98-C917-476C-9328-433A07F59F29}" dt="2024-02-02T20:35:08.367" v="11331" actId="2696"/>
          <pc:sldLayoutMkLst>
            <pc:docMk/>
            <pc:sldMasterMk cId="1131451464" sldId="2147483784"/>
            <pc:sldLayoutMk cId="2578039700" sldId="2147483747"/>
          </pc:sldLayoutMkLst>
        </pc:sldLayoutChg>
        <pc:sldLayoutChg chg="del">
          <pc:chgData name="Winters, Amber" userId="389caf7d-7f00-408e-a4e9-0c8935e7778a" providerId="ADAL" clId="{A4F7BC98-C917-476C-9328-433A07F59F29}" dt="2024-02-02T20:35:08.580" v="11332" actId="2696"/>
          <pc:sldLayoutMkLst>
            <pc:docMk/>
            <pc:sldMasterMk cId="1131451464" sldId="2147483784"/>
            <pc:sldLayoutMk cId="2451843910" sldId="2147483748"/>
          </pc:sldLayoutMkLst>
        </pc:sldLayoutChg>
        <pc:sldLayoutChg chg="del">
          <pc:chgData name="Winters, Amber" userId="389caf7d-7f00-408e-a4e9-0c8935e7778a" providerId="ADAL" clId="{A4F7BC98-C917-476C-9328-433A07F59F29}" dt="2024-02-02T20:35:08.790" v="11333" actId="2696"/>
          <pc:sldLayoutMkLst>
            <pc:docMk/>
            <pc:sldMasterMk cId="1131451464" sldId="2147483784"/>
            <pc:sldLayoutMk cId="2612007178" sldId="2147483749"/>
          </pc:sldLayoutMkLst>
        </pc:sldLayoutChg>
        <pc:sldLayoutChg chg="del">
          <pc:chgData name="Winters, Amber" userId="389caf7d-7f00-408e-a4e9-0c8935e7778a" providerId="ADAL" clId="{A4F7BC98-C917-476C-9328-433A07F59F29}" dt="2024-02-02T20:35:09.032" v="11334" actId="2696"/>
          <pc:sldLayoutMkLst>
            <pc:docMk/>
            <pc:sldMasterMk cId="1131451464" sldId="2147483784"/>
            <pc:sldLayoutMk cId="3628644549" sldId="2147483750"/>
          </pc:sldLayoutMkLst>
        </pc:sldLayoutChg>
        <pc:sldLayoutChg chg="del">
          <pc:chgData name="Winters, Amber" userId="389caf7d-7f00-408e-a4e9-0c8935e7778a" providerId="ADAL" clId="{A4F7BC98-C917-476C-9328-433A07F59F29}" dt="2024-02-02T20:35:09.237" v="11335" actId="2696"/>
          <pc:sldLayoutMkLst>
            <pc:docMk/>
            <pc:sldMasterMk cId="1131451464" sldId="2147483784"/>
            <pc:sldLayoutMk cId="1767871010" sldId="2147483751"/>
          </pc:sldLayoutMkLst>
        </pc:sldLayoutChg>
        <pc:sldLayoutChg chg="del">
          <pc:chgData name="Winters, Amber" userId="389caf7d-7f00-408e-a4e9-0c8935e7778a" providerId="ADAL" clId="{A4F7BC98-C917-476C-9328-433A07F59F29}" dt="2024-02-02T20:35:09.420" v="11336" actId="2696"/>
          <pc:sldLayoutMkLst>
            <pc:docMk/>
            <pc:sldMasterMk cId="1131451464" sldId="2147483784"/>
            <pc:sldLayoutMk cId="904876347" sldId="2147483752"/>
          </pc:sldLayoutMkLst>
        </pc:sldLayoutChg>
        <pc:sldLayoutChg chg="del">
          <pc:chgData name="Winters, Amber" userId="389caf7d-7f00-408e-a4e9-0c8935e7778a" providerId="ADAL" clId="{A4F7BC98-C917-476C-9328-433A07F59F29}" dt="2024-02-02T20:35:09.621" v="11337" actId="2696"/>
          <pc:sldLayoutMkLst>
            <pc:docMk/>
            <pc:sldMasterMk cId="1131451464" sldId="2147483784"/>
            <pc:sldLayoutMk cId="635143239" sldId="2147483753"/>
          </pc:sldLayoutMkLst>
        </pc:sldLayoutChg>
        <pc:sldLayoutChg chg="del">
          <pc:chgData name="Winters, Amber" userId="389caf7d-7f00-408e-a4e9-0c8935e7778a" providerId="ADAL" clId="{A4F7BC98-C917-476C-9328-433A07F59F29}" dt="2024-02-02T20:35:09.813" v="11338" actId="2696"/>
          <pc:sldLayoutMkLst>
            <pc:docMk/>
            <pc:sldMasterMk cId="1131451464" sldId="2147483784"/>
            <pc:sldLayoutMk cId="4154629224" sldId="2147483754"/>
          </pc:sldLayoutMkLst>
        </pc:sldLayoutChg>
        <pc:sldLayoutChg chg="del">
          <pc:chgData name="Winters, Amber" userId="389caf7d-7f00-408e-a4e9-0c8935e7778a" providerId="ADAL" clId="{A4F7BC98-C917-476C-9328-433A07F59F29}" dt="2024-02-02T20:35:10.005" v="11339" actId="2696"/>
          <pc:sldLayoutMkLst>
            <pc:docMk/>
            <pc:sldMasterMk cId="1131451464" sldId="2147483784"/>
            <pc:sldLayoutMk cId="1224062273" sldId="2147483755"/>
          </pc:sldLayoutMkLst>
        </pc:sldLayoutChg>
        <pc:sldLayoutChg chg="del">
          <pc:chgData name="Winters, Amber" userId="389caf7d-7f00-408e-a4e9-0c8935e7778a" providerId="ADAL" clId="{A4F7BC98-C917-476C-9328-433A07F59F29}" dt="2024-02-02T20:35:10.193" v="11340" actId="2696"/>
          <pc:sldLayoutMkLst>
            <pc:docMk/>
            <pc:sldMasterMk cId="1131451464" sldId="2147483784"/>
            <pc:sldLayoutMk cId="3241125716" sldId="2147483756"/>
          </pc:sldLayoutMkLst>
        </pc:sldLayoutChg>
        <pc:sldLayoutChg chg="del">
          <pc:chgData name="Winters, Amber" userId="389caf7d-7f00-408e-a4e9-0c8935e7778a" providerId="ADAL" clId="{A4F7BC98-C917-476C-9328-433A07F59F29}" dt="2024-02-02T20:35:10.406" v="11341" actId="2696"/>
          <pc:sldLayoutMkLst>
            <pc:docMk/>
            <pc:sldMasterMk cId="1131451464" sldId="2147483784"/>
            <pc:sldLayoutMk cId="2859206606" sldId="2147483757"/>
          </pc:sldLayoutMkLst>
        </pc:sldLayoutChg>
        <pc:sldLayoutChg chg="del">
          <pc:chgData name="Winters, Amber" userId="389caf7d-7f00-408e-a4e9-0c8935e7778a" providerId="ADAL" clId="{A4F7BC98-C917-476C-9328-433A07F59F29}" dt="2024-02-02T20:35:10.598" v="11342" actId="2696"/>
          <pc:sldLayoutMkLst>
            <pc:docMk/>
            <pc:sldMasterMk cId="1131451464" sldId="2147483784"/>
            <pc:sldLayoutMk cId="4013223745" sldId="2147483758"/>
          </pc:sldLayoutMkLst>
        </pc:sldLayoutChg>
        <pc:sldLayoutChg chg="modSp del">
          <pc:chgData name="Winters, Amber" userId="389caf7d-7f00-408e-a4e9-0c8935e7778a" providerId="ADAL" clId="{A4F7BC98-C917-476C-9328-433A07F59F29}" dt="2024-02-02T20:35:10.798" v="11343" actId="2696"/>
          <pc:sldLayoutMkLst>
            <pc:docMk/>
            <pc:sldMasterMk cId="1131451464" sldId="2147483784"/>
            <pc:sldLayoutMk cId="552459577" sldId="2147483759"/>
          </pc:sldLayoutMkLst>
          <pc:spChg chg="mod">
            <ac:chgData name="Winters, Amber" userId="389caf7d-7f00-408e-a4e9-0c8935e7778a" providerId="ADAL" clId="{A4F7BC98-C917-476C-9328-433A07F59F29}" dt="2024-02-02T20:34:36.103" v="11240"/>
            <ac:spMkLst>
              <pc:docMk/>
              <pc:sldMasterMk cId="1131451464" sldId="2147483784"/>
              <pc:sldLayoutMk cId="552459577" sldId="2147483759"/>
              <ac:spMk id="5" creationId="{00000000-0000-0000-0000-000000000000}"/>
            </ac:spMkLst>
          </pc:spChg>
        </pc:sldLayoutChg>
        <pc:sldLayoutChg chg="del">
          <pc:chgData name="Winters, Amber" userId="389caf7d-7f00-408e-a4e9-0c8935e7778a" providerId="ADAL" clId="{A4F7BC98-C917-476C-9328-433A07F59F29}" dt="2024-02-02T20:35:10.973" v="11344" actId="2696"/>
          <pc:sldLayoutMkLst>
            <pc:docMk/>
            <pc:sldMasterMk cId="1131451464" sldId="2147483784"/>
            <pc:sldLayoutMk cId="1050379507" sldId="2147483760"/>
          </pc:sldLayoutMkLst>
        </pc:sldLayoutChg>
        <pc:sldLayoutChg chg="del">
          <pc:chgData name="Winters, Amber" userId="389caf7d-7f00-408e-a4e9-0c8935e7778a" providerId="ADAL" clId="{A4F7BC98-C917-476C-9328-433A07F59F29}" dt="2024-02-02T20:35:11.191" v="11345" actId="2696"/>
          <pc:sldLayoutMkLst>
            <pc:docMk/>
            <pc:sldMasterMk cId="1131451464" sldId="2147483784"/>
            <pc:sldLayoutMk cId="1173522079" sldId="2147483761"/>
          </pc:sldLayoutMkLst>
        </pc:sldLayoutChg>
        <pc:sldLayoutChg chg="del">
          <pc:chgData name="Winters, Amber" userId="389caf7d-7f00-408e-a4e9-0c8935e7778a" providerId="ADAL" clId="{A4F7BC98-C917-476C-9328-433A07F59F29}" dt="2024-02-02T20:35:11.409" v="11346" actId="2696"/>
          <pc:sldLayoutMkLst>
            <pc:docMk/>
            <pc:sldMasterMk cId="1131451464" sldId="2147483784"/>
            <pc:sldLayoutMk cId="3766641499" sldId="2147483762"/>
          </pc:sldLayoutMkLst>
        </pc:sldLayoutChg>
        <pc:sldLayoutChg chg="del">
          <pc:chgData name="Winters, Amber" userId="389caf7d-7f00-408e-a4e9-0c8935e7778a" providerId="ADAL" clId="{A4F7BC98-C917-476C-9328-433A07F59F29}" dt="2024-02-02T20:35:11.614" v="11347" actId="2696"/>
          <pc:sldLayoutMkLst>
            <pc:docMk/>
            <pc:sldMasterMk cId="1131451464" sldId="2147483784"/>
            <pc:sldLayoutMk cId="4181049172" sldId="2147483763"/>
          </pc:sldLayoutMkLst>
        </pc:sldLayoutChg>
        <pc:sldLayoutChg chg="del">
          <pc:chgData name="Winters, Amber" userId="389caf7d-7f00-408e-a4e9-0c8935e7778a" providerId="ADAL" clId="{A4F7BC98-C917-476C-9328-433A07F59F29}" dt="2024-02-02T20:35:11.821" v="11348" actId="2696"/>
          <pc:sldLayoutMkLst>
            <pc:docMk/>
            <pc:sldMasterMk cId="1131451464" sldId="2147483784"/>
            <pc:sldLayoutMk cId="3359237894" sldId="2147483764"/>
          </pc:sldLayoutMkLst>
        </pc:sldLayoutChg>
        <pc:sldLayoutChg chg="del">
          <pc:chgData name="Winters, Amber" userId="389caf7d-7f00-408e-a4e9-0c8935e7778a" providerId="ADAL" clId="{A4F7BC98-C917-476C-9328-433A07F59F29}" dt="2024-02-02T20:35:12.022" v="11349" actId="2696"/>
          <pc:sldLayoutMkLst>
            <pc:docMk/>
            <pc:sldMasterMk cId="1131451464" sldId="2147483784"/>
            <pc:sldLayoutMk cId="2686802624" sldId="2147483765"/>
          </pc:sldLayoutMkLst>
        </pc:sldLayoutChg>
        <pc:sldLayoutChg chg="del">
          <pc:chgData name="Winters, Amber" userId="389caf7d-7f00-408e-a4e9-0c8935e7778a" providerId="ADAL" clId="{A4F7BC98-C917-476C-9328-433A07F59F29}" dt="2024-02-02T20:35:12.228" v="11350" actId="2696"/>
          <pc:sldLayoutMkLst>
            <pc:docMk/>
            <pc:sldMasterMk cId="1131451464" sldId="2147483784"/>
            <pc:sldLayoutMk cId="1298735332" sldId="2147483766"/>
          </pc:sldLayoutMkLst>
        </pc:sldLayoutChg>
        <pc:sldLayoutChg chg="del">
          <pc:chgData name="Winters, Amber" userId="389caf7d-7f00-408e-a4e9-0c8935e7778a" providerId="ADAL" clId="{A4F7BC98-C917-476C-9328-433A07F59F29}" dt="2024-02-02T20:35:12.447" v="11351" actId="2696"/>
          <pc:sldLayoutMkLst>
            <pc:docMk/>
            <pc:sldMasterMk cId="1131451464" sldId="2147483784"/>
            <pc:sldLayoutMk cId="3252484371" sldId="2147483767"/>
          </pc:sldLayoutMkLst>
        </pc:sldLayoutChg>
        <pc:sldLayoutChg chg="del">
          <pc:chgData name="Winters, Amber" userId="389caf7d-7f00-408e-a4e9-0c8935e7778a" providerId="ADAL" clId="{A4F7BC98-C917-476C-9328-433A07F59F29}" dt="2024-02-02T20:35:12.641" v="11352" actId="2696"/>
          <pc:sldLayoutMkLst>
            <pc:docMk/>
            <pc:sldMasterMk cId="1131451464" sldId="2147483784"/>
            <pc:sldLayoutMk cId="2354176466" sldId="2147483768"/>
          </pc:sldLayoutMkLst>
        </pc:sldLayoutChg>
        <pc:sldLayoutChg chg="del">
          <pc:chgData name="Winters, Amber" userId="389caf7d-7f00-408e-a4e9-0c8935e7778a" providerId="ADAL" clId="{A4F7BC98-C917-476C-9328-433A07F59F29}" dt="2024-02-02T20:35:12.829" v="11353" actId="2696"/>
          <pc:sldLayoutMkLst>
            <pc:docMk/>
            <pc:sldMasterMk cId="1131451464" sldId="2147483784"/>
            <pc:sldLayoutMk cId="725500287" sldId="2147483769"/>
          </pc:sldLayoutMkLst>
        </pc:sldLayoutChg>
        <pc:sldLayoutChg chg="del">
          <pc:chgData name="Winters, Amber" userId="389caf7d-7f00-408e-a4e9-0c8935e7778a" providerId="ADAL" clId="{A4F7BC98-C917-476C-9328-433A07F59F29}" dt="2024-02-02T20:35:13.020" v="11354" actId="2696"/>
          <pc:sldLayoutMkLst>
            <pc:docMk/>
            <pc:sldMasterMk cId="1131451464" sldId="2147483784"/>
            <pc:sldLayoutMk cId="1617189664" sldId="2147483770"/>
          </pc:sldLayoutMkLst>
        </pc:sldLayoutChg>
        <pc:sldLayoutChg chg="del">
          <pc:chgData name="Winters, Amber" userId="389caf7d-7f00-408e-a4e9-0c8935e7778a" providerId="ADAL" clId="{A4F7BC98-C917-476C-9328-433A07F59F29}" dt="2024-02-02T20:35:13.198" v="11355" actId="2696"/>
          <pc:sldLayoutMkLst>
            <pc:docMk/>
            <pc:sldMasterMk cId="1131451464" sldId="2147483784"/>
            <pc:sldLayoutMk cId="4165642623" sldId="2147483771"/>
          </pc:sldLayoutMkLst>
        </pc:sldLayoutChg>
        <pc:sldLayoutChg chg="del">
          <pc:chgData name="Winters, Amber" userId="389caf7d-7f00-408e-a4e9-0c8935e7778a" providerId="ADAL" clId="{A4F7BC98-C917-476C-9328-433A07F59F29}" dt="2024-02-02T20:35:13.398" v="11356" actId="2696"/>
          <pc:sldLayoutMkLst>
            <pc:docMk/>
            <pc:sldMasterMk cId="1131451464" sldId="2147483784"/>
            <pc:sldLayoutMk cId="403990772" sldId="2147483772"/>
          </pc:sldLayoutMkLst>
        </pc:sldLayoutChg>
        <pc:sldLayoutChg chg="del">
          <pc:chgData name="Winters, Amber" userId="389caf7d-7f00-408e-a4e9-0c8935e7778a" providerId="ADAL" clId="{A4F7BC98-C917-476C-9328-433A07F59F29}" dt="2024-02-02T20:35:13.607" v="11357" actId="2696"/>
          <pc:sldLayoutMkLst>
            <pc:docMk/>
            <pc:sldMasterMk cId="1131451464" sldId="2147483784"/>
            <pc:sldLayoutMk cId="180737292" sldId="2147483773"/>
          </pc:sldLayoutMkLst>
        </pc:sldLayoutChg>
        <pc:sldLayoutChg chg="del">
          <pc:chgData name="Winters, Amber" userId="389caf7d-7f00-408e-a4e9-0c8935e7778a" providerId="ADAL" clId="{A4F7BC98-C917-476C-9328-433A07F59F29}" dt="2024-02-02T20:35:13.807" v="11358" actId="2696"/>
          <pc:sldLayoutMkLst>
            <pc:docMk/>
            <pc:sldMasterMk cId="1131451464" sldId="2147483784"/>
            <pc:sldLayoutMk cId="937810146" sldId="2147483774"/>
          </pc:sldLayoutMkLst>
        </pc:sldLayoutChg>
        <pc:sldLayoutChg chg="del">
          <pc:chgData name="Winters, Amber" userId="389caf7d-7f00-408e-a4e9-0c8935e7778a" providerId="ADAL" clId="{A4F7BC98-C917-476C-9328-433A07F59F29}" dt="2024-02-02T20:35:14.052" v="11359" actId="2696"/>
          <pc:sldLayoutMkLst>
            <pc:docMk/>
            <pc:sldMasterMk cId="1131451464" sldId="2147483784"/>
            <pc:sldLayoutMk cId="1933915419" sldId="2147483775"/>
          </pc:sldLayoutMkLst>
        </pc:sldLayoutChg>
        <pc:sldLayoutChg chg="del">
          <pc:chgData name="Winters, Amber" userId="389caf7d-7f00-408e-a4e9-0c8935e7778a" providerId="ADAL" clId="{A4F7BC98-C917-476C-9328-433A07F59F29}" dt="2024-02-02T20:35:14.246" v="11360" actId="2696"/>
          <pc:sldLayoutMkLst>
            <pc:docMk/>
            <pc:sldMasterMk cId="1131451464" sldId="2147483784"/>
            <pc:sldLayoutMk cId="1388934980" sldId="2147483776"/>
          </pc:sldLayoutMkLst>
        </pc:sldLayoutChg>
        <pc:sldLayoutChg chg="del">
          <pc:chgData name="Winters, Amber" userId="389caf7d-7f00-408e-a4e9-0c8935e7778a" providerId="ADAL" clId="{A4F7BC98-C917-476C-9328-433A07F59F29}" dt="2024-02-02T20:35:14.440" v="11361" actId="2696"/>
          <pc:sldLayoutMkLst>
            <pc:docMk/>
            <pc:sldMasterMk cId="1131451464" sldId="2147483784"/>
            <pc:sldLayoutMk cId="3276018427" sldId="2147483777"/>
          </pc:sldLayoutMkLst>
        </pc:sldLayoutChg>
        <pc:sldLayoutChg chg="del">
          <pc:chgData name="Winters, Amber" userId="389caf7d-7f00-408e-a4e9-0c8935e7778a" providerId="ADAL" clId="{A4F7BC98-C917-476C-9328-433A07F59F29}" dt="2024-02-02T20:35:14.622" v="11362" actId="2696"/>
          <pc:sldLayoutMkLst>
            <pc:docMk/>
            <pc:sldMasterMk cId="1131451464" sldId="2147483784"/>
            <pc:sldLayoutMk cId="3212741471" sldId="2147483778"/>
          </pc:sldLayoutMkLst>
        </pc:sldLayoutChg>
        <pc:sldLayoutChg chg="del">
          <pc:chgData name="Winters, Amber" userId="389caf7d-7f00-408e-a4e9-0c8935e7778a" providerId="ADAL" clId="{A4F7BC98-C917-476C-9328-433A07F59F29}" dt="2024-02-02T20:35:14.808" v="11363" actId="2696"/>
          <pc:sldLayoutMkLst>
            <pc:docMk/>
            <pc:sldMasterMk cId="1131451464" sldId="2147483784"/>
            <pc:sldLayoutMk cId="4092278376" sldId="2147483779"/>
          </pc:sldLayoutMkLst>
        </pc:sldLayoutChg>
        <pc:sldLayoutChg chg="del">
          <pc:chgData name="Winters, Amber" userId="389caf7d-7f00-408e-a4e9-0c8935e7778a" providerId="ADAL" clId="{A4F7BC98-C917-476C-9328-433A07F59F29}" dt="2024-02-02T20:35:15.245" v="11364" actId="2696"/>
          <pc:sldLayoutMkLst>
            <pc:docMk/>
            <pc:sldMasterMk cId="1131451464" sldId="2147483784"/>
            <pc:sldLayoutMk cId="2137922675" sldId="2147483780"/>
          </pc:sldLayoutMkLst>
        </pc:sldLayoutChg>
        <pc:sldLayoutChg chg="del">
          <pc:chgData name="Winters, Amber" userId="389caf7d-7f00-408e-a4e9-0c8935e7778a" providerId="ADAL" clId="{A4F7BC98-C917-476C-9328-433A07F59F29}" dt="2024-02-02T20:35:15.446" v="11365" actId="2696"/>
          <pc:sldLayoutMkLst>
            <pc:docMk/>
            <pc:sldMasterMk cId="1131451464" sldId="2147483784"/>
            <pc:sldLayoutMk cId="2028461441" sldId="2147483781"/>
          </pc:sldLayoutMkLst>
        </pc:sldLayoutChg>
        <pc:sldLayoutChg chg="del">
          <pc:chgData name="Winters, Amber" userId="389caf7d-7f00-408e-a4e9-0c8935e7778a" providerId="ADAL" clId="{A4F7BC98-C917-476C-9328-433A07F59F29}" dt="2024-02-02T20:35:15.646" v="11366" actId="2696"/>
          <pc:sldLayoutMkLst>
            <pc:docMk/>
            <pc:sldMasterMk cId="1131451464" sldId="2147483784"/>
            <pc:sldLayoutMk cId="2048628311" sldId="2147483782"/>
          </pc:sldLayoutMkLst>
        </pc:sldLayoutChg>
        <pc:sldLayoutChg chg="del">
          <pc:chgData name="Winters, Amber" userId="389caf7d-7f00-408e-a4e9-0c8935e7778a" providerId="ADAL" clId="{A4F7BC98-C917-476C-9328-433A07F59F29}" dt="2024-02-02T20:35:15.821" v="11367" actId="2696"/>
          <pc:sldLayoutMkLst>
            <pc:docMk/>
            <pc:sldMasterMk cId="1131451464" sldId="2147483784"/>
            <pc:sldLayoutMk cId="962958614" sldId="2147483783"/>
          </pc:sldLayoutMkLst>
        </pc:sldLayoutChg>
        <pc:sldLayoutChg chg="del">
          <pc:chgData name="Winters, Amber" userId="389caf7d-7f00-408e-a4e9-0c8935e7778a" providerId="ADAL" clId="{A4F7BC98-C917-476C-9328-433A07F59F29}" dt="2024-02-02T20:34:42.344" v="11241" actId="2696"/>
          <pc:sldLayoutMkLst>
            <pc:docMk/>
            <pc:sldMasterMk cId="1131451464" sldId="2147483784"/>
            <pc:sldLayoutMk cId="3920480201" sldId="2147483786"/>
          </pc:sldLayoutMkLst>
        </pc:sldLayoutChg>
        <pc:sldLayoutChg chg="del">
          <pc:chgData name="Winters, Amber" userId="389caf7d-7f00-408e-a4e9-0c8935e7778a" providerId="ADAL" clId="{A4F7BC98-C917-476C-9328-433A07F59F29}" dt="2024-02-02T20:34:42.839" v="11242" actId="2696"/>
          <pc:sldLayoutMkLst>
            <pc:docMk/>
            <pc:sldMasterMk cId="1131451464" sldId="2147483784"/>
            <pc:sldLayoutMk cId="1725261987" sldId="2147483787"/>
          </pc:sldLayoutMkLst>
        </pc:sldLayoutChg>
        <pc:sldLayoutChg chg="del">
          <pc:chgData name="Winters, Amber" userId="389caf7d-7f00-408e-a4e9-0c8935e7778a" providerId="ADAL" clId="{A4F7BC98-C917-476C-9328-433A07F59F29}" dt="2024-02-02T20:34:46.435" v="11243" actId="2696"/>
          <pc:sldLayoutMkLst>
            <pc:docMk/>
            <pc:sldMasterMk cId="1131451464" sldId="2147483784"/>
            <pc:sldLayoutMk cId="2659767959" sldId="2147483789"/>
          </pc:sldLayoutMkLst>
        </pc:sldLayoutChg>
        <pc:sldLayoutChg chg="del">
          <pc:chgData name="Winters, Amber" userId="389caf7d-7f00-408e-a4e9-0c8935e7778a" providerId="ADAL" clId="{A4F7BC98-C917-476C-9328-433A07F59F29}" dt="2024-02-02T20:34:48.007" v="11244" actId="2696"/>
          <pc:sldLayoutMkLst>
            <pc:docMk/>
            <pc:sldMasterMk cId="1131451464" sldId="2147483784"/>
            <pc:sldLayoutMk cId="66631703" sldId="2147483791"/>
          </pc:sldLayoutMkLst>
        </pc:sldLayoutChg>
        <pc:sldLayoutChg chg="del">
          <pc:chgData name="Winters, Amber" userId="389caf7d-7f00-408e-a4e9-0c8935e7778a" providerId="ADAL" clId="{A4F7BC98-C917-476C-9328-433A07F59F29}" dt="2024-02-02T20:34:48.400" v="11245" actId="2696"/>
          <pc:sldLayoutMkLst>
            <pc:docMk/>
            <pc:sldMasterMk cId="1131451464" sldId="2147483784"/>
            <pc:sldLayoutMk cId="701017940" sldId="2147483792"/>
          </pc:sldLayoutMkLst>
        </pc:sldLayoutChg>
        <pc:sldLayoutChg chg="del">
          <pc:chgData name="Winters, Amber" userId="389caf7d-7f00-408e-a4e9-0c8935e7778a" providerId="ADAL" clId="{A4F7BC98-C917-476C-9328-433A07F59F29}" dt="2024-02-02T20:34:48.605" v="11246" actId="2696"/>
          <pc:sldLayoutMkLst>
            <pc:docMk/>
            <pc:sldMasterMk cId="1131451464" sldId="2147483784"/>
            <pc:sldLayoutMk cId="1098640869" sldId="214748379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6B68D-3560-43B0-AC3E-72B61A50CE9F}"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AF689-DF9C-4FBD-9303-5CCF87836EB6}" type="slidenum">
              <a:rPr lang="en-US" smtClean="0"/>
              <a:t>‹#›</a:t>
            </a:fld>
            <a:endParaRPr lang="en-US"/>
          </a:p>
        </p:txBody>
      </p:sp>
    </p:spTree>
    <p:extLst>
      <p:ext uri="{BB962C8B-B14F-4D97-AF65-F5344CB8AC3E}">
        <p14:creationId xmlns:p14="http://schemas.microsoft.com/office/powerpoint/2010/main" val="33078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this slide deck to train your staff on </a:t>
            </a:r>
            <a:r>
              <a:rPr lang="en-US" i="1" dirty="0"/>
              <a:t>Gale Presents: Peterson’s Test and Career Prep</a:t>
            </a:r>
            <a:r>
              <a:rPr lang="en-US" dirty="0"/>
              <a:t>. You can use as many or as few slides as you like, and you will find comments in the notes sections to help you with your presentation. If time allows, it’s suggested that you walk through the resource live so your staff can get a feel of the workflows and tools.</a:t>
            </a:r>
          </a:p>
          <a:p>
            <a:endParaRPr lang="en-US" dirty="0"/>
          </a:p>
        </p:txBody>
      </p:sp>
      <p:sp>
        <p:nvSpPr>
          <p:cNvPr id="4" name="Slide Number Placeholder 3"/>
          <p:cNvSpPr>
            <a:spLocks noGrp="1"/>
          </p:cNvSpPr>
          <p:nvPr>
            <p:ph type="sldNum" sz="quarter" idx="5"/>
          </p:nvPr>
        </p:nvSpPr>
        <p:spPr/>
        <p:txBody>
          <a:bodyPr/>
          <a:lstStyle/>
          <a:p>
            <a:fld id="{DB3AF689-DF9C-4FBD-9303-5CCF87836EB6}" type="slidenum">
              <a:rPr lang="en-US" smtClean="0"/>
              <a:t>1</a:t>
            </a:fld>
            <a:endParaRPr lang="en-US"/>
          </a:p>
        </p:txBody>
      </p:sp>
    </p:spTree>
    <p:extLst>
      <p:ext uri="{BB962C8B-B14F-4D97-AF65-F5344CB8AC3E}">
        <p14:creationId xmlns:p14="http://schemas.microsoft.com/office/powerpoint/2010/main" val="183635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explore the foundational skills section designed to help users not prepared for the more advanced information found within many of the included test prep options.</a:t>
            </a:r>
          </a:p>
        </p:txBody>
      </p:sp>
      <p:sp>
        <p:nvSpPr>
          <p:cNvPr id="4" name="Slide Number Placeholder 3"/>
          <p:cNvSpPr>
            <a:spLocks noGrp="1"/>
          </p:cNvSpPr>
          <p:nvPr>
            <p:ph type="sldNum" sz="quarter" idx="5"/>
          </p:nvPr>
        </p:nvSpPr>
        <p:spPr/>
        <p:txBody>
          <a:bodyPr/>
          <a:lstStyle/>
          <a:p>
            <a:fld id="{DB3AF689-DF9C-4FBD-9303-5CCF87836EB6}" type="slidenum">
              <a:rPr lang="en-US" smtClean="0"/>
              <a:t>10</a:t>
            </a:fld>
            <a:endParaRPr lang="en-US"/>
          </a:p>
        </p:txBody>
      </p:sp>
    </p:spTree>
    <p:extLst>
      <p:ext uri="{BB962C8B-B14F-4D97-AF65-F5344CB8AC3E}">
        <p14:creationId xmlns:p14="http://schemas.microsoft.com/office/powerpoint/2010/main" val="352322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foundational skills section is developed around three topics- Math &amp; Science, Reading &amp; Writing, and Computer Skills. The computer skills section is helpful for adults looking to gain new technological skills for their current or new careers. </a:t>
            </a:r>
          </a:p>
        </p:txBody>
      </p:sp>
      <p:sp>
        <p:nvSpPr>
          <p:cNvPr id="4" name="Slide Number Placeholder 3"/>
          <p:cNvSpPr>
            <a:spLocks noGrp="1"/>
          </p:cNvSpPr>
          <p:nvPr>
            <p:ph type="sldNum" sz="quarter" idx="5"/>
          </p:nvPr>
        </p:nvSpPr>
        <p:spPr/>
        <p:txBody>
          <a:bodyPr/>
          <a:lstStyle/>
          <a:p>
            <a:fld id="{DB3AF689-DF9C-4FBD-9303-5CCF87836EB6}" type="slidenum">
              <a:rPr lang="en-US" smtClean="0"/>
              <a:t>11</a:t>
            </a:fld>
            <a:endParaRPr lang="en-US"/>
          </a:p>
        </p:txBody>
      </p:sp>
    </p:spTree>
    <p:extLst>
      <p:ext uri="{BB962C8B-B14F-4D97-AF65-F5344CB8AC3E}">
        <p14:creationId xmlns:p14="http://schemas.microsoft.com/office/powerpoint/2010/main" val="379519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tutorials provide an additional layer of learning to reach users who my struggle with text-based information.</a:t>
            </a:r>
          </a:p>
        </p:txBody>
      </p:sp>
      <p:sp>
        <p:nvSpPr>
          <p:cNvPr id="4" name="Slide Number Placeholder 3"/>
          <p:cNvSpPr>
            <a:spLocks noGrp="1"/>
          </p:cNvSpPr>
          <p:nvPr>
            <p:ph type="sldNum" sz="quarter" idx="5"/>
          </p:nvPr>
        </p:nvSpPr>
        <p:spPr/>
        <p:txBody>
          <a:bodyPr/>
          <a:lstStyle/>
          <a:p>
            <a:fld id="{DB3AF689-DF9C-4FBD-9303-5CCF87836EB6}" type="slidenum">
              <a:rPr lang="en-US" smtClean="0"/>
              <a:t>12</a:t>
            </a:fld>
            <a:endParaRPr lang="en-US"/>
          </a:p>
        </p:txBody>
      </p:sp>
    </p:spTree>
    <p:extLst>
      <p:ext uri="{BB962C8B-B14F-4D97-AF65-F5344CB8AC3E}">
        <p14:creationId xmlns:p14="http://schemas.microsoft.com/office/powerpoint/2010/main" val="485477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Foundational Skills practice tests retain the same formatting as other exam practice tests. They are organized in a way that users can first explore the tests leveled for grades 6-8, then move to grades 9-12.</a:t>
            </a:r>
          </a:p>
        </p:txBody>
      </p:sp>
      <p:sp>
        <p:nvSpPr>
          <p:cNvPr id="4" name="Slide Number Placeholder 3"/>
          <p:cNvSpPr>
            <a:spLocks noGrp="1"/>
          </p:cNvSpPr>
          <p:nvPr>
            <p:ph type="sldNum" sz="quarter" idx="5"/>
          </p:nvPr>
        </p:nvSpPr>
        <p:spPr/>
        <p:txBody>
          <a:bodyPr/>
          <a:lstStyle/>
          <a:p>
            <a:fld id="{DB3AF689-DF9C-4FBD-9303-5CCF87836EB6}" type="slidenum">
              <a:rPr lang="en-US" smtClean="0"/>
              <a:t>13</a:t>
            </a:fld>
            <a:endParaRPr lang="en-US"/>
          </a:p>
        </p:txBody>
      </p:sp>
    </p:spTree>
    <p:extLst>
      <p:ext uri="{BB962C8B-B14F-4D97-AF65-F5344CB8AC3E}">
        <p14:creationId xmlns:p14="http://schemas.microsoft.com/office/powerpoint/2010/main" val="131936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school and scholarship search tools utilize the same platform for easy navigation. Users can also jump between the two searches at any time by selecting an option under the </a:t>
            </a:r>
            <a:r>
              <a:rPr lang="en-US" b="1" dirty="0"/>
              <a:t>I’m Looking For </a:t>
            </a:r>
            <a:r>
              <a:rPr lang="en-US" dirty="0"/>
              <a:t>section found on the search pages.</a:t>
            </a:r>
          </a:p>
        </p:txBody>
      </p:sp>
      <p:sp>
        <p:nvSpPr>
          <p:cNvPr id="4" name="Slide Number Placeholder 3"/>
          <p:cNvSpPr>
            <a:spLocks noGrp="1"/>
          </p:cNvSpPr>
          <p:nvPr>
            <p:ph type="sldNum" sz="quarter" idx="5"/>
          </p:nvPr>
        </p:nvSpPr>
        <p:spPr/>
        <p:txBody>
          <a:bodyPr/>
          <a:lstStyle/>
          <a:p>
            <a:fld id="{DB3AF689-DF9C-4FBD-9303-5CCF87836EB6}" type="slidenum">
              <a:rPr lang="en-US" smtClean="0"/>
              <a:t>14</a:t>
            </a:fld>
            <a:endParaRPr lang="en-US"/>
          </a:p>
        </p:txBody>
      </p:sp>
    </p:spTree>
    <p:extLst>
      <p:ext uri="{BB962C8B-B14F-4D97-AF65-F5344CB8AC3E}">
        <p14:creationId xmlns:p14="http://schemas.microsoft.com/office/powerpoint/2010/main" val="4206749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users select an entry, they will be taken to overview pages that include basic information about the school or scholarship. Often users can find links to school websites or a place to apply for a scholarship.</a:t>
            </a:r>
          </a:p>
        </p:txBody>
      </p:sp>
      <p:sp>
        <p:nvSpPr>
          <p:cNvPr id="4" name="Slide Number Placeholder 3"/>
          <p:cNvSpPr>
            <a:spLocks noGrp="1"/>
          </p:cNvSpPr>
          <p:nvPr>
            <p:ph type="sldNum" sz="quarter" idx="5"/>
          </p:nvPr>
        </p:nvSpPr>
        <p:spPr/>
        <p:txBody>
          <a:bodyPr/>
          <a:lstStyle/>
          <a:p>
            <a:fld id="{DB3AF689-DF9C-4FBD-9303-5CCF87836EB6}" type="slidenum">
              <a:rPr lang="en-US" smtClean="0"/>
              <a:t>15</a:t>
            </a:fld>
            <a:endParaRPr lang="en-US"/>
          </a:p>
        </p:txBody>
      </p:sp>
    </p:spTree>
    <p:extLst>
      <p:ext uri="{BB962C8B-B14F-4D97-AF65-F5344CB8AC3E}">
        <p14:creationId xmlns:p14="http://schemas.microsoft.com/office/powerpoint/2010/main" val="1916755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financial aid quiz retains the look and feel of the test prep practice tests and tests users’ understanding of financial aid.</a:t>
            </a:r>
          </a:p>
        </p:txBody>
      </p:sp>
      <p:sp>
        <p:nvSpPr>
          <p:cNvPr id="4" name="Slide Number Placeholder 3"/>
          <p:cNvSpPr>
            <a:spLocks noGrp="1"/>
          </p:cNvSpPr>
          <p:nvPr>
            <p:ph type="sldNum" sz="quarter" idx="5"/>
          </p:nvPr>
        </p:nvSpPr>
        <p:spPr/>
        <p:txBody>
          <a:bodyPr/>
          <a:lstStyle/>
          <a:p>
            <a:fld id="{DB3AF689-DF9C-4FBD-9303-5CCF87836EB6}" type="slidenum">
              <a:rPr lang="en-US" smtClean="0"/>
              <a:t>16</a:t>
            </a:fld>
            <a:endParaRPr lang="en-US"/>
          </a:p>
        </p:txBody>
      </p:sp>
    </p:spTree>
    <p:extLst>
      <p:ext uri="{BB962C8B-B14F-4D97-AF65-F5344CB8AC3E}">
        <p14:creationId xmlns:p14="http://schemas.microsoft.com/office/powerpoint/2010/main" val="161498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career-focused tools found within </a:t>
            </a:r>
            <a:r>
              <a:rPr lang="en-US" i="1" dirty="0"/>
              <a:t>Gale Presents: Peterson’s Test and Career Prep</a:t>
            </a:r>
            <a:r>
              <a:rPr lang="en-US" dirty="0"/>
              <a:t>.</a:t>
            </a:r>
          </a:p>
        </p:txBody>
      </p:sp>
      <p:sp>
        <p:nvSpPr>
          <p:cNvPr id="4" name="Slide Number Placeholder 3"/>
          <p:cNvSpPr>
            <a:spLocks noGrp="1"/>
          </p:cNvSpPr>
          <p:nvPr>
            <p:ph type="sldNum" sz="quarter" idx="5"/>
          </p:nvPr>
        </p:nvSpPr>
        <p:spPr/>
        <p:txBody>
          <a:bodyPr/>
          <a:lstStyle/>
          <a:p>
            <a:fld id="{DB3AF689-DF9C-4FBD-9303-5CCF87836EB6}" type="slidenum">
              <a:rPr lang="en-US" smtClean="0"/>
              <a:t>17</a:t>
            </a:fld>
            <a:endParaRPr lang="en-US"/>
          </a:p>
        </p:txBody>
      </p:sp>
    </p:spTree>
    <p:extLst>
      <p:ext uri="{BB962C8B-B14F-4D97-AF65-F5344CB8AC3E}">
        <p14:creationId xmlns:p14="http://schemas.microsoft.com/office/powerpoint/2010/main" val="200833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Builder </a:t>
            </a:r>
            <a:r>
              <a:rPr lang="en-US" dirty="0"/>
              <a:t>is a powerful tool designed to support users of all types in designing a resume that fits their career and skills. We will learn more about this tool in future slides.</a:t>
            </a:r>
          </a:p>
        </p:txBody>
      </p:sp>
      <p:sp>
        <p:nvSpPr>
          <p:cNvPr id="4" name="Slide Number Placeholder 3"/>
          <p:cNvSpPr>
            <a:spLocks noGrp="1"/>
          </p:cNvSpPr>
          <p:nvPr>
            <p:ph type="sldNum" sz="quarter" idx="5"/>
          </p:nvPr>
        </p:nvSpPr>
        <p:spPr/>
        <p:txBody>
          <a:bodyPr/>
          <a:lstStyle/>
          <a:p>
            <a:fld id="{DB3AF689-DF9C-4FBD-9303-5CCF87836EB6}" type="slidenum">
              <a:rPr lang="en-US" smtClean="0"/>
              <a:t>18</a:t>
            </a:fld>
            <a:endParaRPr lang="en-US"/>
          </a:p>
        </p:txBody>
      </p:sp>
    </p:spTree>
    <p:extLst>
      <p:ext uri="{BB962C8B-B14F-4D97-AF65-F5344CB8AC3E}">
        <p14:creationId xmlns:p14="http://schemas.microsoft.com/office/powerpoint/2010/main" val="339713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Career Advice </a:t>
            </a:r>
            <a:r>
              <a:rPr lang="en-US" dirty="0"/>
              <a:t>section provides step by step learning about key topics for users at any stage in their professional careers.</a:t>
            </a:r>
          </a:p>
        </p:txBody>
      </p:sp>
      <p:sp>
        <p:nvSpPr>
          <p:cNvPr id="4" name="Slide Number Placeholder 3"/>
          <p:cNvSpPr>
            <a:spLocks noGrp="1"/>
          </p:cNvSpPr>
          <p:nvPr>
            <p:ph type="sldNum" sz="quarter" idx="5"/>
          </p:nvPr>
        </p:nvSpPr>
        <p:spPr/>
        <p:txBody>
          <a:bodyPr/>
          <a:lstStyle/>
          <a:p>
            <a:fld id="{DB3AF689-DF9C-4FBD-9303-5CCF87836EB6}" type="slidenum">
              <a:rPr lang="en-US" smtClean="0"/>
              <a:t>19</a:t>
            </a:fld>
            <a:endParaRPr lang="en-US"/>
          </a:p>
        </p:txBody>
      </p:sp>
    </p:spTree>
    <p:extLst>
      <p:ext uri="{BB962C8B-B14F-4D97-AF65-F5344CB8AC3E}">
        <p14:creationId xmlns:p14="http://schemas.microsoft.com/office/powerpoint/2010/main" val="98528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and Career Prep </a:t>
            </a:r>
            <a:r>
              <a:rPr lang="en-US" dirty="0"/>
              <a:t>provides users with access to test prep for all major tests from High School to Grad School to Vocational/Job. Beginner foundational skills content supports those users requiring extra support to catch up in select fields. </a:t>
            </a:r>
          </a:p>
          <a:p>
            <a:endParaRPr lang="en-US" dirty="0"/>
          </a:p>
          <a:p>
            <a:r>
              <a:rPr lang="en-US" dirty="0"/>
              <a:t>Once users are prepared to enter post-secondary education, whether as a returning adult learner or new high school graduate, they can search and browse for schools and scholarships with ease.</a:t>
            </a:r>
          </a:p>
          <a:p>
            <a:endParaRPr lang="en-US" dirty="0"/>
          </a:p>
          <a:p>
            <a:r>
              <a:rPr lang="en-US" dirty="0"/>
              <a:t>For users moving past schooling and into the workforce, career advice, an online resume builder, and job search tools will guide them to where they want to go.</a:t>
            </a:r>
          </a:p>
        </p:txBody>
      </p:sp>
      <p:sp>
        <p:nvSpPr>
          <p:cNvPr id="4" name="Slide Number Placeholder 3"/>
          <p:cNvSpPr>
            <a:spLocks noGrp="1"/>
          </p:cNvSpPr>
          <p:nvPr>
            <p:ph type="sldNum" sz="quarter" idx="5"/>
          </p:nvPr>
        </p:nvSpPr>
        <p:spPr/>
        <p:txBody>
          <a:bodyPr/>
          <a:lstStyle/>
          <a:p>
            <a:fld id="{DB3AF689-DF9C-4FBD-9303-5CCF87836EB6}" type="slidenum">
              <a:rPr lang="en-US" smtClean="0"/>
              <a:t>2</a:t>
            </a:fld>
            <a:endParaRPr lang="en-US"/>
          </a:p>
        </p:txBody>
      </p:sp>
    </p:spTree>
    <p:extLst>
      <p:ext uri="{BB962C8B-B14F-4D97-AF65-F5344CB8AC3E}">
        <p14:creationId xmlns:p14="http://schemas.microsoft.com/office/powerpoint/2010/main" val="235570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Find a Career </a:t>
            </a:r>
            <a:r>
              <a:rPr lang="en-US" dirty="0"/>
              <a:t>and </a:t>
            </a:r>
            <a:r>
              <a:rPr lang="en-US" b="1" dirty="0"/>
              <a:t>Job Search </a:t>
            </a:r>
            <a:r>
              <a:rPr lang="en-US" dirty="0"/>
              <a:t>are two different sections within the resource. </a:t>
            </a:r>
            <a:r>
              <a:rPr lang="en-US" b="1" dirty="0"/>
              <a:t>Find a Career </a:t>
            </a:r>
            <a:r>
              <a:rPr lang="en-US" dirty="0"/>
              <a:t>allows users to complete personal inventories and provides them with career suggestions based on their answers.</a:t>
            </a:r>
          </a:p>
          <a:p>
            <a:endParaRPr lang="en-US" dirty="0"/>
          </a:p>
          <a:p>
            <a:r>
              <a:rPr lang="en-US" dirty="0"/>
              <a:t>The </a:t>
            </a:r>
            <a:r>
              <a:rPr lang="en-US" b="1" dirty="0"/>
              <a:t>Job Search </a:t>
            </a:r>
            <a:r>
              <a:rPr lang="en-US" dirty="0"/>
              <a:t>section utilizes Indeed for users to find currently open positions.</a:t>
            </a:r>
          </a:p>
        </p:txBody>
      </p:sp>
      <p:sp>
        <p:nvSpPr>
          <p:cNvPr id="4" name="Slide Number Placeholder 3"/>
          <p:cNvSpPr>
            <a:spLocks noGrp="1"/>
          </p:cNvSpPr>
          <p:nvPr>
            <p:ph type="sldNum" sz="quarter" idx="5"/>
          </p:nvPr>
        </p:nvSpPr>
        <p:spPr/>
        <p:txBody>
          <a:bodyPr/>
          <a:lstStyle/>
          <a:p>
            <a:fld id="{DB3AF689-DF9C-4FBD-9303-5CCF87836EB6}" type="slidenum">
              <a:rPr lang="en-US" smtClean="0"/>
              <a:t>20</a:t>
            </a:fld>
            <a:endParaRPr lang="en-US"/>
          </a:p>
        </p:txBody>
      </p:sp>
    </p:spTree>
    <p:extLst>
      <p:ext uri="{BB962C8B-B14F-4D97-AF65-F5344CB8AC3E}">
        <p14:creationId xmlns:p14="http://schemas.microsoft.com/office/powerpoint/2010/main" val="244082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a:t>
            </a:r>
            <a:r>
              <a:rPr lang="en-US" dirty="0"/>
              <a:t>, as mentioned previously, is a powerful and detailed tool designed to guide users through the resume development process. With that in mind, we are going to take a quick tour of the tool.</a:t>
            </a:r>
          </a:p>
          <a:p>
            <a:endParaRPr lang="en-US" dirty="0"/>
          </a:p>
          <a:p>
            <a:r>
              <a:rPr lang="en-US" dirty="0"/>
              <a:t>Once a user selects </a:t>
            </a:r>
            <a:r>
              <a:rPr lang="en-US" b="1" dirty="0"/>
              <a:t>Create New Resume</a:t>
            </a:r>
            <a:r>
              <a:rPr lang="en-US" dirty="0"/>
              <a:t>, they are given the option to use an existing resume, use sample content, or start from scratch.</a:t>
            </a:r>
          </a:p>
          <a:p>
            <a:endParaRPr lang="en-US" dirty="0"/>
          </a:p>
          <a:p>
            <a:r>
              <a:rPr lang="en-US" dirty="0"/>
              <a:t>Selecting </a:t>
            </a:r>
            <a:r>
              <a:rPr lang="en-US" b="1" dirty="0"/>
              <a:t>Use Existing Resume </a:t>
            </a:r>
            <a:r>
              <a:rPr lang="en-US" dirty="0"/>
              <a:t>allows the user to upload their content directly to the platform. Word, PDF, and PowerPoint are all accepted file types. Users can also utilize their LinkedIn information.</a:t>
            </a:r>
          </a:p>
        </p:txBody>
      </p:sp>
      <p:sp>
        <p:nvSpPr>
          <p:cNvPr id="4" name="Slide Number Placeholder 3"/>
          <p:cNvSpPr>
            <a:spLocks noGrp="1"/>
          </p:cNvSpPr>
          <p:nvPr>
            <p:ph type="sldNum" sz="quarter" idx="5"/>
          </p:nvPr>
        </p:nvSpPr>
        <p:spPr/>
        <p:txBody>
          <a:bodyPr/>
          <a:lstStyle/>
          <a:p>
            <a:fld id="{DB3AF689-DF9C-4FBD-9303-5CCF87836EB6}" type="slidenum">
              <a:rPr lang="en-US" smtClean="0"/>
              <a:t>21</a:t>
            </a:fld>
            <a:endParaRPr lang="en-US"/>
          </a:p>
        </p:txBody>
      </p:sp>
    </p:spTree>
    <p:extLst>
      <p:ext uri="{BB962C8B-B14F-4D97-AF65-F5344CB8AC3E}">
        <p14:creationId xmlns:p14="http://schemas.microsoft.com/office/powerpoint/2010/main" val="361381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 </a:t>
            </a:r>
            <a:r>
              <a:rPr lang="en-US" dirty="0"/>
              <a:t>provides users with access to sample content for entry, mid, and senior level individuals targeting a variety of industries</a:t>
            </a:r>
          </a:p>
        </p:txBody>
      </p:sp>
      <p:sp>
        <p:nvSpPr>
          <p:cNvPr id="4" name="Slide Number Placeholder 3"/>
          <p:cNvSpPr>
            <a:spLocks noGrp="1"/>
          </p:cNvSpPr>
          <p:nvPr>
            <p:ph type="sldNum" sz="quarter" idx="5"/>
          </p:nvPr>
        </p:nvSpPr>
        <p:spPr/>
        <p:txBody>
          <a:bodyPr/>
          <a:lstStyle/>
          <a:p>
            <a:fld id="{DB3AF689-DF9C-4FBD-9303-5CCF87836EB6}" type="slidenum">
              <a:rPr lang="en-US" smtClean="0"/>
              <a:t>22</a:t>
            </a:fld>
            <a:endParaRPr lang="en-US"/>
          </a:p>
        </p:txBody>
      </p:sp>
    </p:spTree>
    <p:extLst>
      <p:ext uri="{BB962C8B-B14F-4D97-AF65-F5344CB8AC3E}">
        <p14:creationId xmlns:p14="http://schemas.microsoft.com/office/powerpoint/2010/main" val="2284970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users choose to start from scratch, they can access more than 20 templates that design their resume for them. They will then be able to edit the sections and add their information. They can choose to skip using a template and can change their template choice throughout the process.</a:t>
            </a:r>
          </a:p>
        </p:txBody>
      </p:sp>
      <p:sp>
        <p:nvSpPr>
          <p:cNvPr id="4" name="Slide Number Placeholder 3"/>
          <p:cNvSpPr>
            <a:spLocks noGrp="1"/>
          </p:cNvSpPr>
          <p:nvPr>
            <p:ph type="sldNum" sz="quarter" idx="5"/>
          </p:nvPr>
        </p:nvSpPr>
        <p:spPr/>
        <p:txBody>
          <a:bodyPr/>
          <a:lstStyle/>
          <a:p>
            <a:fld id="{DB3AF689-DF9C-4FBD-9303-5CCF87836EB6}" type="slidenum">
              <a:rPr lang="en-US" smtClean="0"/>
              <a:t>23</a:t>
            </a:fld>
            <a:endParaRPr lang="en-US"/>
          </a:p>
        </p:txBody>
      </p:sp>
    </p:spTree>
    <p:extLst>
      <p:ext uri="{BB962C8B-B14F-4D97-AF65-F5344CB8AC3E}">
        <p14:creationId xmlns:p14="http://schemas.microsoft.com/office/powerpoint/2010/main" val="121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users begins creating their resume, they will have access to tools including the option to change the template, colors, fonts, and sections.</a:t>
            </a:r>
          </a:p>
          <a:p>
            <a:endParaRPr lang="en-US" dirty="0"/>
          </a:p>
          <a:p>
            <a:r>
              <a:rPr lang="en-US" dirty="0"/>
              <a:t>When they are ready, they will be able to either share a link to their content or download it. This process also works for users creating a cover letter or website.</a:t>
            </a:r>
          </a:p>
        </p:txBody>
      </p:sp>
      <p:sp>
        <p:nvSpPr>
          <p:cNvPr id="4" name="Slide Number Placeholder 3"/>
          <p:cNvSpPr>
            <a:spLocks noGrp="1"/>
          </p:cNvSpPr>
          <p:nvPr>
            <p:ph type="sldNum" sz="quarter" idx="5"/>
          </p:nvPr>
        </p:nvSpPr>
        <p:spPr/>
        <p:txBody>
          <a:bodyPr/>
          <a:lstStyle/>
          <a:p>
            <a:fld id="{DB3AF689-DF9C-4FBD-9303-5CCF87836EB6}" type="slidenum">
              <a:rPr lang="en-US" smtClean="0"/>
              <a:t>24</a:t>
            </a:fld>
            <a:endParaRPr lang="en-US"/>
          </a:p>
        </p:txBody>
      </p:sp>
    </p:spTree>
    <p:extLst>
      <p:ext uri="{BB962C8B-B14F-4D97-AF65-F5344CB8AC3E}">
        <p14:creationId xmlns:p14="http://schemas.microsoft.com/office/powerpoint/2010/main" val="111239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 as a visual prompt for final questions and/or discussions. If you have time, walk through the resource with your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8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explore the exam prep features found within </a:t>
            </a:r>
            <a:r>
              <a:rPr lang="en-US" i="1" dirty="0"/>
              <a:t>Gale Presents: Peterson’s Test and Career Prep</a:t>
            </a:r>
            <a:r>
              <a:rPr lang="en-US" dirty="0"/>
              <a:t>.</a:t>
            </a:r>
          </a:p>
        </p:txBody>
      </p:sp>
      <p:sp>
        <p:nvSpPr>
          <p:cNvPr id="4" name="Slide Number Placeholder 3"/>
          <p:cNvSpPr>
            <a:spLocks noGrp="1"/>
          </p:cNvSpPr>
          <p:nvPr>
            <p:ph type="sldNum" sz="quarter" idx="5"/>
          </p:nvPr>
        </p:nvSpPr>
        <p:spPr/>
        <p:txBody>
          <a:bodyPr/>
          <a:lstStyle/>
          <a:p>
            <a:fld id="{DB3AF689-DF9C-4FBD-9303-5CCF87836EB6}" type="slidenum">
              <a:rPr lang="en-US" smtClean="0"/>
              <a:t>3</a:t>
            </a:fld>
            <a:endParaRPr lang="en-US"/>
          </a:p>
        </p:txBody>
      </p:sp>
    </p:spTree>
    <p:extLst>
      <p:ext uri="{BB962C8B-B14F-4D97-AF65-F5344CB8AC3E}">
        <p14:creationId xmlns:p14="http://schemas.microsoft.com/office/powerpoint/2010/main" val="27985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i="1" dirty="0"/>
              <a:t>Gale Presents: Peterson’s Test and Career Prep</a:t>
            </a:r>
            <a:r>
              <a:rPr lang="en-US" dirty="0"/>
              <a:t>, users will find practice tests for many key exams taken by high school students, undergrads, graduates, and professional (vocational and career) learners. Each exam will be timed and automatically graded for review.</a:t>
            </a:r>
          </a:p>
          <a:p>
            <a:endParaRPr lang="en-US" dirty="0"/>
          </a:p>
          <a:p>
            <a:r>
              <a:rPr lang="en-US" dirty="0"/>
              <a:t>Essay responses are not graded, but once the question is submitted users will see examples of high scoring responses and explanations.</a:t>
            </a:r>
          </a:p>
        </p:txBody>
      </p:sp>
      <p:sp>
        <p:nvSpPr>
          <p:cNvPr id="4" name="Slide Number Placeholder 3"/>
          <p:cNvSpPr>
            <a:spLocks noGrp="1"/>
          </p:cNvSpPr>
          <p:nvPr>
            <p:ph type="sldNum" sz="quarter" idx="5"/>
          </p:nvPr>
        </p:nvSpPr>
        <p:spPr/>
        <p:txBody>
          <a:bodyPr/>
          <a:lstStyle/>
          <a:p>
            <a:fld id="{DB3AF689-DF9C-4FBD-9303-5CCF87836EB6}" type="slidenum">
              <a:rPr lang="en-US" smtClean="0"/>
              <a:t>4</a:t>
            </a:fld>
            <a:endParaRPr lang="en-US"/>
          </a:p>
        </p:txBody>
      </p:sp>
    </p:spTree>
    <p:extLst>
      <p:ext uri="{BB962C8B-B14F-4D97-AF65-F5344CB8AC3E}">
        <p14:creationId xmlns:p14="http://schemas.microsoft.com/office/powerpoint/2010/main" val="2750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access and download full eBook PDFs to explore on or offline. eBooks are focused on test prep.</a:t>
            </a:r>
          </a:p>
        </p:txBody>
      </p:sp>
      <p:sp>
        <p:nvSpPr>
          <p:cNvPr id="4" name="Slide Number Placeholder 3"/>
          <p:cNvSpPr>
            <a:spLocks noGrp="1"/>
          </p:cNvSpPr>
          <p:nvPr>
            <p:ph type="sldNum" sz="quarter" idx="5"/>
          </p:nvPr>
        </p:nvSpPr>
        <p:spPr/>
        <p:txBody>
          <a:bodyPr/>
          <a:lstStyle/>
          <a:p>
            <a:fld id="{DB3AF689-DF9C-4FBD-9303-5CCF87836EB6}" type="slidenum">
              <a:rPr lang="en-US" smtClean="0"/>
              <a:t>5</a:t>
            </a:fld>
            <a:endParaRPr lang="en-US"/>
          </a:p>
        </p:txBody>
      </p:sp>
    </p:spTree>
    <p:extLst>
      <p:ext uri="{BB962C8B-B14F-4D97-AF65-F5344CB8AC3E}">
        <p14:creationId xmlns:p14="http://schemas.microsoft.com/office/powerpoint/2010/main" val="51804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flash cards are a quick way to get some studying completed when sitting down for a full practice test or course isn’t possible.</a:t>
            </a:r>
          </a:p>
        </p:txBody>
      </p:sp>
      <p:sp>
        <p:nvSpPr>
          <p:cNvPr id="4" name="Slide Number Placeholder 3"/>
          <p:cNvSpPr>
            <a:spLocks noGrp="1"/>
          </p:cNvSpPr>
          <p:nvPr>
            <p:ph type="sldNum" sz="quarter" idx="5"/>
          </p:nvPr>
        </p:nvSpPr>
        <p:spPr/>
        <p:txBody>
          <a:bodyPr/>
          <a:lstStyle/>
          <a:p>
            <a:fld id="{DB3AF689-DF9C-4FBD-9303-5CCF87836EB6}" type="slidenum">
              <a:rPr lang="en-US" smtClean="0"/>
              <a:t>6</a:t>
            </a:fld>
            <a:endParaRPr lang="en-US"/>
          </a:p>
        </p:txBody>
      </p:sp>
    </p:spTree>
    <p:extLst>
      <p:ext uri="{BB962C8B-B14F-4D97-AF65-F5344CB8AC3E}">
        <p14:creationId xmlns:p14="http://schemas.microsoft.com/office/powerpoint/2010/main" val="125175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articles are an excellent way for users to better understand the features of different tests, and what to expect on test day.</a:t>
            </a:r>
          </a:p>
        </p:txBody>
      </p:sp>
      <p:sp>
        <p:nvSpPr>
          <p:cNvPr id="4" name="Slide Number Placeholder 3"/>
          <p:cNvSpPr>
            <a:spLocks noGrp="1"/>
          </p:cNvSpPr>
          <p:nvPr>
            <p:ph type="sldNum" sz="quarter" idx="5"/>
          </p:nvPr>
        </p:nvSpPr>
        <p:spPr/>
        <p:txBody>
          <a:bodyPr/>
          <a:lstStyle/>
          <a:p>
            <a:fld id="{DB3AF689-DF9C-4FBD-9303-5CCF87836EB6}" type="slidenum">
              <a:rPr lang="en-US" smtClean="0"/>
              <a:t>7</a:t>
            </a:fld>
            <a:endParaRPr lang="en-US"/>
          </a:p>
        </p:txBody>
      </p:sp>
    </p:spTree>
    <p:extLst>
      <p:ext uri="{BB962C8B-B14F-4D97-AF65-F5344CB8AC3E}">
        <p14:creationId xmlns:p14="http://schemas.microsoft.com/office/powerpoint/2010/main" val="113019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and Career Prep </a:t>
            </a:r>
            <a:r>
              <a:rPr lang="en-US" dirty="0"/>
              <a:t>provides links to many exam websites where users can learn more or register.</a:t>
            </a:r>
          </a:p>
        </p:txBody>
      </p:sp>
      <p:sp>
        <p:nvSpPr>
          <p:cNvPr id="4" name="Slide Number Placeholder 3"/>
          <p:cNvSpPr>
            <a:spLocks noGrp="1"/>
          </p:cNvSpPr>
          <p:nvPr>
            <p:ph type="sldNum" sz="quarter" idx="5"/>
          </p:nvPr>
        </p:nvSpPr>
        <p:spPr/>
        <p:txBody>
          <a:bodyPr/>
          <a:lstStyle/>
          <a:p>
            <a:fld id="{DB3AF689-DF9C-4FBD-9303-5CCF87836EB6}" type="slidenum">
              <a:rPr lang="en-US" smtClean="0"/>
              <a:t>8</a:t>
            </a:fld>
            <a:endParaRPr lang="en-US"/>
          </a:p>
        </p:txBody>
      </p:sp>
    </p:spTree>
    <p:extLst>
      <p:ext uri="{BB962C8B-B14F-4D97-AF65-F5344CB8AC3E}">
        <p14:creationId xmlns:p14="http://schemas.microsoft.com/office/powerpoint/2010/main" val="101619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 practice content is organized into a full course that includes the practice test itself and any additional materials. These materials could be articles, eBooks, flashcards, or videos.</a:t>
            </a:r>
          </a:p>
          <a:p>
            <a:endParaRPr lang="en-US" dirty="0"/>
          </a:p>
          <a:p>
            <a:r>
              <a:rPr lang="en-US" dirty="0"/>
              <a:t>Once a user selects a test from the course, they will see the table of contents on the left and will be able to navigate through as desired.</a:t>
            </a:r>
          </a:p>
        </p:txBody>
      </p:sp>
      <p:sp>
        <p:nvSpPr>
          <p:cNvPr id="4" name="Slide Number Placeholder 3"/>
          <p:cNvSpPr>
            <a:spLocks noGrp="1"/>
          </p:cNvSpPr>
          <p:nvPr>
            <p:ph type="sldNum" sz="quarter" idx="5"/>
          </p:nvPr>
        </p:nvSpPr>
        <p:spPr/>
        <p:txBody>
          <a:bodyPr/>
          <a:lstStyle/>
          <a:p>
            <a:fld id="{DB3AF689-DF9C-4FBD-9303-5CCF87836EB6}" type="slidenum">
              <a:rPr lang="en-US" smtClean="0"/>
              <a:t>9</a:t>
            </a:fld>
            <a:endParaRPr lang="en-US"/>
          </a:p>
        </p:txBody>
      </p:sp>
    </p:spTree>
    <p:extLst>
      <p:ext uri="{BB962C8B-B14F-4D97-AF65-F5344CB8AC3E}">
        <p14:creationId xmlns:p14="http://schemas.microsoft.com/office/powerpoint/2010/main" val="159312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py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16706"/>
            <a:ext cx="12192000" cy="957072"/>
          </a:xfrm>
          <a:prstGeom prst="rect">
            <a:avLst/>
          </a:prstGeom>
        </p:spPr>
      </p:pic>
      <p:sp>
        <p:nvSpPr>
          <p:cNvPr id="9" name="Picture Placeholder 28"/>
          <p:cNvSpPr>
            <a:spLocks noGrp="1"/>
          </p:cNvSpPr>
          <p:nvPr>
            <p:ph type="pic" sz="quarter" idx="16" hasCustomPrompt="1"/>
          </p:nvPr>
        </p:nvSpPr>
        <p:spPr>
          <a:xfrm>
            <a:off x="449705" y="434715"/>
            <a:ext cx="11227633" cy="5381469"/>
          </a:xfrm>
          <a:prstGeom prst="rect">
            <a:avLst/>
          </a:prstGeom>
        </p:spPr>
        <p:txBody>
          <a:bodyPr anchor="ctr" anchorCtr="0"/>
          <a:lstStyle>
            <a:lvl1pPr marL="0" indent="0" algn="ctr">
              <a:buFontTx/>
              <a:buNone/>
              <a:defRPr sz="1600" baseline="0">
                <a:solidFill>
                  <a:schemeClr val="accent6"/>
                </a:solidFill>
                <a:latin typeface="Arial" charset="0"/>
                <a:ea typeface="Arial" charset="0"/>
                <a:cs typeface="Arial" charset="0"/>
              </a:defRPr>
            </a:lvl1pPr>
          </a:lstStyle>
          <a:p>
            <a:r>
              <a:rPr lang="en-US"/>
              <a:t>PICTURE HERE</a:t>
            </a:r>
          </a:p>
        </p:txBody>
      </p:sp>
      <p:sp>
        <p:nvSpPr>
          <p:cNvPr id="7" name="Rectangle 6">
            <a:extLst>
              <a:ext uri="{FF2B5EF4-FFF2-40B4-BE49-F238E27FC236}">
                <a16:creationId xmlns:a16="http://schemas.microsoft.com/office/drawing/2014/main" id="{F12A487E-792F-4C80-AB7C-DDB4C1C97091}"/>
              </a:ext>
            </a:extLst>
          </p:cNvPr>
          <p:cNvSpPr/>
          <p:nvPr userDrawn="1"/>
        </p:nvSpPr>
        <p:spPr>
          <a:xfrm>
            <a:off x="560053" y="6142157"/>
            <a:ext cx="2783648" cy="55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5EBECE-1F69-43FD-9B7F-8840E148F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0053" y="6155805"/>
            <a:ext cx="2660819" cy="460350"/>
          </a:xfrm>
          <a:prstGeom prst="rect">
            <a:avLst/>
          </a:prstGeom>
        </p:spPr>
      </p:pic>
    </p:spTree>
    <p:extLst>
      <p:ext uri="{BB962C8B-B14F-4D97-AF65-F5344CB8AC3E}">
        <p14:creationId xmlns:p14="http://schemas.microsoft.com/office/powerpoint/2010/main" val="135864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Domestic_Learning_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C3A9D-E140-137D-69CC-FADF182BA4B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6"/>
          <a:stretch/>
        </p:blipFill>
        <p:spPr>
          <a:xfrm>
            <a:off x="0" y="1"/>
            <a:ext cx="12990286" cy="6858000"/>
          </a:xfrm>
          <a:prstGeom prst="rect">
            <a:avLst/>
          </a:prstGeom>
          <a:scene3d>
            <a:camera prst="orthographicFront">
              <a:rot lat="0" lon="10800000" rev="0"/>
            </a:camera>
            <a:lightRig rig="threePt" dir="t"/>
          </a:scene3d>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44185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a:prstGeom prst="rect">
            <a:avLst/>
          </a:prstGeo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31489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7807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430623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dirty="0"/>
              <a:t>Click to edit Master text styles </a:t>
            </a:r>
            <a:r>
              <a:rPr lang="mr-IN" dirty="0"/>
              <a:t>–</a:t>
            </a:r>
            <a:r>
              <a:rPr lang="en-US" dirty="0"/>
              <a:t> Open Sans 18pt</a:t>
            </a:r>
          </a:p>
          <a:p>
            <a:pPr lvl="1"/>
            <a:r>
              <a:rPr lang="en-US" dirty="0"/>
              <a:t>Second level </a:t>
            </a:r>
            <a:r>
              <a:rPr lang="mr-IN" dirty="0"/>
              <a:t>–</a:t>
            </a:r>
            <a:r>
              <a:rPr lang="en-US" dirty="0"/>
              <a:t> Open Sans 16pt</a:t>
            </a:r>
          </a:p>
          <a:p>
            <a:pPr lvl="2"/>
            <a:r>
              <a:rPr lang="en-US" dirty="0"/>
              <a:t>Third Level </a:t>
            </a:r>
            <a:r>
              <a:rPr lang="mr-IN" dirty="0"/>
              <a:t>–</a:t>
            </a:r>
            <a:r>
              <a:rPr lang="en-US" dirty="0"/>
              <a:t> Open Sans 16pt</a:t>
            </a:r>
          </a:p>
          <a:p>
            <a:pPr lvl="3"/>
            <a:r>
              <a:rPr lang="en-US" dirty="0"/>
              <a:t>Fourth Level </a:t>
            </a:r>
            <a:r>
              <a:rPr lang="mr-IN" dirty="0"/>
              <a:t>–</a:t>
            </a:r>
            <a:r>
              <a:rPr lang="en-US" dirty="0"/>
              <a:t> Open Sans 16pt</a:t>
            </a:r>
          </a:p>
          <a:p>
            <a:pPr lvl="4"/>
            <a:r>
              <a:rPr lang="en-US" dirty="0"/>
              <a:t>Fifth Level </a:t>
            </a:r>
            <a:r>
              <a:rPr lang="mr-IN" dirty="0"/>
              <a:t>–</a:t>
            </a:r>
            <a:r>
              <a:rPr lang="en-US" dirty="0"/>
              <a:t> Open Sans 16pt</a:t>
            </a:r>
          </a:p>
          <a:p>
            <a:pPr lvl="5"/>
            <a:r>
              <a:rPr lang="en-US" sz="1600" dirty="0"/>
              <a:t>Sixth Level </a:t>
            </a:r>
            <a:r>
              <a:rPr lang="mr-IN" sz="1600" dirty="0"/>
              <a:t>–</a:t>
            </a:r>
            <a:r>
              <a:rPr lang="en-US" sz="1600" dirty="0"/>
              <a:t> </a:t>
            </a:r>
            <a:r>
              <a:rPr lang="en-US" dirty="0"/>
              <a:t>Open Sans</a:t>
            </a:r>
            <a:r>
              <a:rPr lang="en-US" sz="1600" dirty="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31451464"/>
      </p:ext>
    </p:extLst>
  </p:cSld>
  <p:clrMap bg1="lt1" tx1="dk1" bg2="lt2" tx2="dk2" accent1="accent1" accent2="accent2" accent3="accent3" accent4="accent4" accent5="accent5" accent6="accent6" hlink="hlink" folHlink="folHlink"/>
  <p:sldLayoutIdLst>
    <p:sldLayoutId id="2147483785" r:id="rId1"/>
    <p:sldLayoutId id="2147483788" r:id="rId2"/>
    <p:sldLayoutId id="2147483790" r:id="rId3"/>
    <p:sldLayoutId id="2147483794" r:id="rId4"/>
    <p:sldLayoutId id="2147483795" r:id="rId5"/>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7.tiff"/></Relationships>
</file>

<file path=ppt/slides/_rels/slide2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tiff"/></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6.tiff"/></Relationships>
</file>

<file path=ppt/slides/_rels/slide24.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08FF87-FEFE-2A16-8DCD-D2C65C5BDF1E}"/>
              </a:ext>
            </a:extLst>
          </p:cNvPr>
          <p:cNvSpPr>
            <a:spLocks noGrp="1"/>
          </p:cNvSpPr>
          <p:nvPr>
            <p:ph type="body" sz="quarter" idx="10"/>
          </p:nvPr>
        </p:nvSpPr>
        <p:spPr>
          <a:xfrm>
            <a:off x="1" y="1695994"/>
            <a:ext cx="6276176" cy="1733006"/>
          </a:xfrm>
        </p:spPr>
        <p:txBody>
          <a:bodyPr/>
          <a:lstStyle/>
          <a:p>
            <a:endParaRPr lang="en-US" dirty="0"/>
          </a:p>
        </p:txBody>
      </p:sp>
      <p:sp>
        <p:nvSpPr>
          <p:cNvPr id="5" name="Title 4">
            <a:extLst>
              <a:ext uri="{FF2B5EF4-FFF2-40B4-BE49-F238E27FC236}">
                <a16:creationId xmlns:a16="http://schemas.microsoft.com/office/drawing/2014/main" id="{9EE8D593-DC9C-E36D-F9DE-15EC3D7B3316}"/>
              </a:ext>
            </a:extLst>
          </p:cNvPr>
          <p:cNvSpPr>
            <a:spLocks noGrp="1"/>
          </p:cNvSpPr>
          <p:nvPr>
            <p:ph type="title"/>
          </p:nvPr>
        </p:nvSpPr>
        <p:spPr>
          <a:xfrm>
            <a:off x="136336" y="1796148"/>
            <a:ext cx="6276176" cy="1532698"/>
          </a:xfrm>
        </p:spPr>
        <p:txBody>
          <a:bodyPr>
            <a:normAutofit fontScale="90000"/>
          </a:bodyPr>
          <a:lstStyle/>
          <a:p>
            <a:r>
              <a:rPr lang="en-US" dirty="0"/>
              <a:t>GALE PRESENTS: PETERSON’S TEST AND CAREER PREP</a:t>
            </a:r>
          </a:p>
        </p:txBody>
      </p:sp>
    </p:spTree>
    <p:extLst>
      <p:ext uri="{BB962C8B-B14F-4D97-AF65-F5344CB8AC3E}">
        <p14:creationId xmlns:p14="http://schemas.microsoft.com/office/powerpoint/2010/main" val="4251326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2CC9-F2C2-BD47-980C-FB6F6D616618}"/>
              </a:ext>
            </a:extLst>
          </p:cNvPr>
          <p:cNvSpPr/>
          <p:nvPr/>
        </p:nvSpPr>
        <p:spPr>
          <a:xfrm>
            <a:off x="0" y="1041096"/>
            <a:ext cx="12192000" cy="259524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7" name="Title 3">
            <a:extLst>
              <a:ext uri="{FF2B5EF4-FFF2-40B4-BE49-F238E27FC236}">
                <a16:creationId xmlns:a16="http://schemas.microsoft.com/office/drawing/2014/main" id="{3977D343-D61C-FD57-4CEE-CC5B1EBAF2AE}"/>
              </a:ext>
            </a:extLst>
          </p:cNvPr>
          <p:cNvSpPr>
            <a:spLocks noGrp="1"/>
          </p:cNvSpPr>
          <p:nvPr>
            <p:ph type="title"/>
          </p:nvPr>
        </p:nvSpPr>
        <p:spPr>
          <a:xfrm>
            <a:off x="512199" y="1727677"/>
            <a:ext cx="10675089" cy="1231459"/>
          </a:xfrm>
        </p:spPr>
        <p:txBody>
          <a:bodyPr>
            <a:normAutofit/>
          </a:bodyPr>
          <a:lstStyle/>
          <a:p>
            <a:r>
              <a:rPr lang="en-US" sz="4800" dirty="0">
                <a:solidFill>
                  <a:schemeClr val="bg1"/>
                </a:solidFill>
              </a:rPr>
              <a:t>FOUNDATIONAL SKILLS FEATURES</a:t>
            </a:r>
          </a:p>
        </p:txBody>
      </p:sp>
    </p:spTree>
    <p:extLst>
      <p:ext uri="{BB962C8B-B14F-4D97-AF65-F5344CB8AC3E}">
        <p14:creationId xmlns:p14="http://schemas.microsoft.com/office/powerpoint/2010/main" val="4089564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DEB5783F-4A6D-F387-3B10-F6E06F879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0" y="1062116"/>
            <a:ext cx="5934173" cy="4840363"/>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003865"/>
                  </a:solidFill>
                  <a:latin typeface="Open Sans"/>
                </a:rPr>
                <a:t>Topics include Math &amp; Science, Reading &amp; Writing, and Computer Skills (including detailed information about Microsoft and Windows)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22014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6EFC07BB-C9EA-082A-5D58-525F18FAE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5" y="1063197"/>
            <a:ext cx="5955247" cy="4839281"/>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Topics include Math &amp; Science, Reading &amp; Writing, and Computer Skills (including detailed information about Microsoft and Windows)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3108316"/>
            <a:ext cx="5236236" cy="1116139"/>
            <a:chOff x="6972300" y="988423"/>
            <a:chExt cx="4733925" cy="1116139"/>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Tutorial Content</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materials providing the basics of each topic</a:t>
              </a:r>
            </a:p>
          </p:txBody>
        </p:sp>
      </p:grpSp>
    </p:spTree>
    <p:extLst>
      <p:ext uri="{BB962C8B-B14F-4D97-AF65-F5344CB8AC3E}">
        <p14:creationId xmlns:p14="http://schemas.microsoft.com/office/powerpoint/2010/main" val="210654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6715D568-97FE-EDA6-2FAE-7D9652CB626C}"/>
              </a:ext>
            </a:extLst>
          </p:cNvPr>
          <p:cNvPicPr>
            <a:picLocks noChangeAspect="1"/>
          </p:cNvPicPr>
          <p:nvPr/>
        </p:nvPicPr>
        <p:blipFill rotWithShape="1">
          <a:blip r:embed="rId3">
            <a:extLst>
              <a:ext uri="{28A0092B-C50C-407E-A947-70E740481C1C}">
                <a14:useLocalDpi xmlns:a14="http://schemas.microsoft.com/office/drawing/2010/main" val="0"/>
              </a:ext>
            </a:extLst>
          </a:blip>
          <a:srcRect r="1590"/>
          <a:stretch/>
        </p:blipFill>
        <p:spPr>
          <a:xfrm>
            <a:off x="5896965" y="1070591"/>
            <a:ext cx="5955247" cy="483188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6399874"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6096000" cy="694944"/>
          </a:xfrm>
        </p:spPr>
        <p:txBody>
          <a:bodyPr>
            <a:normAutofit/>
          </a:bodyPr>
          <a:lstStyle/>
          <a:p>
            <a:r>
              <a:rPr lang="en-US" sz="2800" dirty="0">
                <a:solidFill>
                  <a:schemeClr val="bg1"/>
                </a:solidFill>
              </a:rPr>
              <a:t>FOUNDATIONAL SKILLS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Topics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Topics include Math &amp; Science, Reading &amp; Writing, and Computer Skills (including detailed information about Microsoft and Windows)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3102934"/>
            <a:ext cx="5236236" cy="1116139"/>
            <a:chOff x="6972300" y="988423"/>
            <a:chExt cx="4733925" cy="1116139"/>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Tutorial Content</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materials providing the basics of each topic</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02910" y="4511754"/>
            <a:ext cx="5236236" cy="1393138"/>
            <a:chOff x="6972300" y="988423"/>
            <a:chExt cx="4733925" cy="1393138"/>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Practice Tests</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Practice tests labeled with approximate grade levels guide users through grades 6-8 and 9-12 content </a:t>
              </a:r>
            </a:p>
          </p:txBody>
        </p:sp>
      </p:grpSp>
    </p:spTree>
    <p:extLst>
      <p:ext uri="{BB962C8B-B14F-4D97-AF65-F5344CB8AC3E}">
        <p14:creationId xmlns:p14="http://schemas.microsoft.com/office/powerpoint/2010/main" val="40308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552975C-D440-5C67-E1DA-BA9A1AFDF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114529"/>
            <a:ext cx="5955247" cy="474401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Keyword searches are enhanced utilizing filters like state, school type, scholarship award type, or desired program</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1017241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website&#10;&#10;Description automatically generated">
            <a:extLst>
              <a:ext uri="{FF2B5EF4-FFF2-40B4-BE49-F238E27FC236}">
                <a16:creationId xmlns:a16="http://schemas.microsoft.com/office/drawing/2014/main" id="{E74B8E4D-5B9B-15DB-63EC-4B5CDE4F0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32631"/>
            <a:ext cx="5955247" cy="472590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spTree>
    <p:extLst>
      <p:ext uri="{BB962C8B-B14F-4D97-AF65-F5344CB8AC3E}">
        <p14:creationId xmlns:p14="http://schemas.microsoft.com/office/powerpoint/2010/main" val="167510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3DB4F76C-9993-D35A-C4DC-351D5CBAD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68456"/>
            <a:ext cx="5955247" cy="466128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02910" y="4597185"/>
            <a:ext cx="5236236" cy="1393138"/>
            <a:chOff x="6972300" y="988423"/>
            <a:chExt cx="4733925" cy="1393138"/>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Financial Aid Quiz</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full practice test focused on understanding every aspect of financial aid is available to ensure responsible loan use.</a:t>
              </a:r>
            </a:p>
          </p:txBody>
        </p:sp>
      </p:grpSp>
    </p:spTree>
    <p:extLst>
      <p:ext uri="{BB962C8B-B14F-4D97-AF65-F5344CB8AC3E}">
        <p14:creationId xmlns:p14="http://schemas.microsoft.com/office/powerpoint/2010/main" val="193375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2CC9-F2C2-BD47-980C-FB6F6D616618}"/>
              </a:ext>
            </a:extLst>
          </p:cNvPr>
          <p:cNvSpPr/>
          <p:nvPr/>
        </p:nvSpPr>
        <p:spPr>
          <a:xfrm>
            <a:off x="0" y="1041096"/>
            <a:ext cx="12192000" cy="2595240"/>
          </a:xfrm>
          <a:prstGeom prst="rect">
            <a:avLst/>
          </a:prstGeom>
          <a:solidFill>
            <a:srgbClr val="00B0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05529"/>
              </a:solidFill>
              <a:effectLst/>
              <a:uLnTx/>
              <a:uFillTx/>
              <a:latin typeface="Arial"/>
              <a:ea typeface="+mn-ea"/>
              <a:cs typeface="+mn-cs"/>
            </a:endParaRPr>
          </a:p>
        </p:txBody>
      </p:sp>
      <p:sp>
        <p:nvSpPr>
          <p:cNvPr id="7" name="Title 3">
            <a:extLst>
              <a:ext uri="{FF2B5EF4-FFF2-40B4-BE49-F238E27FC236}">
                <a16:creationId xmlns:a16="http://schemas.microsoft.com/office/drawing/2014/main" id="{3977D343-D61C-FD57-4CEE-CC5B1EBAF2AE}"/>
              </a:ext>
            </a:extLst>
          </p:cNvPr>
          <p:cNvSpPr>
            <a:spLocks noGrp="1"/>
          </p:cNvSpPr>
          <p:nvPr>
            <p:ph type="title"/>
          </p:nvPr>
        </p:nvSpPr>
        <p:spPr>
          <a:xfrm>
            <a:off x="512199" y="1727677"/>
            <a:ext cx="10675089" cy="1231459"/>
          </a:xfrm>
        </p:spPr>
        <p:txBody>
          <a:bodyPr>
            <a:normAutofit/>
          </a:bodyPr>
          <a:lstStyle/>
          <a:p>
            <a:r>
              <a:rPr lang="en-US" sz="4800" dirty="0">
                <a:solidFill>
                  <a:schemeClr val="bg1"/>
                </a:solidFill>
              </a:rPr>
              <a:t>CAREER TOOL FEATURES</a:t>
            </a:r>
          </a:p>
        </p:txBody>
      </p:sp>
    </p:spTree>
    <p:extLst>
      <p:ext uri="{BB962C8B-B14F-4D97-AF65-F5344CB8AC3E}">
        <p14:creationId xmlns:p14="http://schemas.microsoft.com/office/powerpoint/2010/main" val="3723871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ollage of a group of papers&#10;&#10;Description automatically generated">
            <a:extLst>
              <a:ext uri="{FF2B5EF4-FFF2-40B4-BE49-F238E27FC236}">
                <a16:creationId xmlns:a16="http://schemas.microsoft.com/office/drawing/2014/main" id="{61E436F4-4DDE-9697-7457-88CA3A289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075430"/>
            <a:ext cx="5955247" cy="482704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4057650" cy="694944"/>
          </a:xfrm>
        </p:spPr>
        <p:txBody>
          <a:bodyPr>
            <a:normAutofit fontScale="90000"/>
          </a:bodyPr>
          <a:lstStyle/>
          <a:p>
            <a:r>
              <a:rPr lang="en-US" sz="2800" dirty="0">
                <a:solidFill>
                  <a:schemeClr val="bg1"/>
                </a:solidFill>
              </a:rPr>
              <a:t>CAREER TOOL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spTree>
    <p:extLst>
      <p:ext uri="{BB962C8B-B14F-4D97-AF65-F5344CB8AC3E}">
        <p14:creationId xmlns:p14="http://schemas.microsoft.com/office/powerpoint/2010/main" val="242684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website&#10;&#10;Description automatically generated">
            <a:extLst>
              <a:ext uri="{FF2B5EF4-FFF2-40B4-BE49-F238E27FC236}">
                <a16:creationId xmlns:a16="http://schemas.microsoft.com/office/drawing/2014/main" id="{B9634470-890C-6B31-5D5A-714645718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5" y="1061904"/>
            <a:ext cx="5955247" cy="484057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sp>
        <p:nvSpPr>
          <p:cNvPr id="21" name="Rectangle: Rounded Corners 20">
            <a:extLst>
              <a:ext uri="{FF2B5EF4-FFF2-40B4-BE49-F238E27FC236}">
                <a16:creationId xmlns:a16="http://schemas.microsoft.com/office/drawing/2014/main" id="{5F819187-977B-EFEB-0897-498ABBD7A1FF}"/>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itle 3">
            <a:extLst>
              <a:ext uri="{FF2B5EF4-FFF2-40B4-BE49-F238E27FC236}">
                <a16:creationId xmlns:a16="http://schemas.microsoft.com/office/drawing/2014/main" id="{6550A9E7-A684-0AD1-B8D7-852EC4847D6E}"/>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r>
              <a:rPr lang="en-US" sz="2800">
                <a:solidFill>
                  <a:schemeClr val="bg1"/>
                </a:solidFill>
              </a:rPr>
              <a:t>CAREER TOOL FEATURES</a:t>
            </a:r>
            <a:endParaRPr lang="en-US" sz="2800" dirty="0">
              <a:solidFill>
                <a:schemeClr val="bg1"/>
              </a:solidFill>
            </a:endParaRPr>
          </a:p>
        </p:txBody>
      </p:sp>
    </p:spTree>
    <p:extLst>
      <p:ext uri="{BB962C8B-B14F-4D97-AF65-F5344CB8AC3E}">
        <p14:creationId xmlns:p14="http://schemas.microsoft.com/office/powerpoint/2010/main" val="362329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6096000" y="172286"/>
            <a:ext cx="6031142" cy="1073786"/>
          </a:xfrm>
        </p:spPr>
        <p:txBody>
          <a:bodyPr>
            <a:normAutofit/>
          </a:bodyPr>
          <a:lstStyle/>
          <a:p>
            <a:r>
              <a:rPr lang="en-US" dirty="0"/>
              <a:t>GALE PRESENTS: </a:t>
            </a:r>
          </a:p>
          <a:p>
            <a:r>
              <a:rPr lang="en-US" dirty="0"/>
              <a:t>PETERSON’S TEST AND CAREER PREP</a:t>
            </a:r>
          </a:p>
        </p:txBody>
      </p:sp>
      <p:pic>
        <p:nvPicPr>
          <p:cNvPr id="3" name="Content Placeholder 2" descr="A hand typing on a computer&#10;&#10;Description automatically generated">
            <a:extLst>
              <a:ext uri="{FF2B5EF4-FFF2-40B4-BE49-F238E27FC236}">
                <a16:creationId xmlns:a16="http://schemas.microsoft.com/office/drawing/2014/main" id="{ED814497-D31C-2228-2F40-56E4B955173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4" t="443" b="548"/>
          <a:stretch/>
        </p:blipFill>
        <p:spPr>
          <a:xfrm>
            <a:off x="282095" y="354623"/>
            <a:ext cx="5261455" cy="5736570"/>
          </a:xfrm>
          <a:ln w="12700">
            <a:solidFill>
              <a:schemeClr val="bg2">
                <a:lumMod val="75000"/>
              </a:schemeClr>
            </a:solidFill>
          </a:ln>
        </p:spPr>
      </p:pic>
      <p:grpSp>
        <p:nvGrpSpPr>
          <p:cNvPr id="21" name="Group 20">
            <a:extLst>
              <a:ext uri="{FF2B5EF4-FFF2-40B4-BE49-F238E27FC236}">
                <a16:creationId xmlns:a16="http://schemas.microsoft.com/office/drawing/2014/main" id="{1B916F63-3616-ED86-0199-C05FDA1D439A}"/>
              </a:ext>
            </a:extLst>
          </p:cNvPr>
          <p:cNvGrpSpPr/>
          <p:nvPr/>
        </p:nvGrpSpPr>
        <p:grpSpPr>
          <a:xfrm>
            <a:off x="6172199" y="1193231"/>
            <a:ext cx="5443538" cy="1049634"/>
            <a:chOff x="6172199" y="1193231"/>
            <a:chExt cx="5443538" cy="1049634"/>
          </a:xfrm>
        </p:grpSpPr>
        <p:sp>
          <p:nvSpPr>
            <p:cNvPr id="4" name="TextBox 3">
              <a:extLst>
                <a:ext uri="{FF2B5EF4-FFF2-40B4-BE49-F238E27FC236}">
                  <a16:creationId xmlns:a16="http://schemas.microsoft.com/office/drawing/2014/main" id="{C196A43A-8707-53C6-46AE-4D5FB92E663A}"/>
                </a:ext>
              </a:extLst>
            </p:cNvPr>
            <p:cNvSpPr txBox="1"/>
            <p:nvPr/>
          </p:nvSpPr>
          <p:spPr>
            <a:xfrm>
              <a:off x="6172199" y="119323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Exam Prep</a:t>
              </a:r>
            </a:p>
          </p:txBody>
        </p:sp>
        <p:sp>
          <p:nvSpPr>
            <p:cNvPr id="12" name="TextBox 11">
              <a:extLst>
                <a:ext uri="{FF2B5EF4-FFF2-40B4-BE49-F238E27FC236}">
                  <a16:creationId xmlns:a16="http://schemas.microsoft.com/office/drawing/2014/main" id="{7E785106-B806-0B69-28EC-953559F29316}"/>
                </a:ext>
              </a:extLst>
            </p:cNvPr>
            <p:cNvSpPr txBox="1"/>
            <p:nvPr/>
          </p:nvSpPr>
          <p:spPr>
            <a:xfrm>
              <a:off x="6186487" y="159653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Practice tests, courses, eBooks, and flashcards support all levels of learners</a:t>
              </a:r>
            </a:p>
          </p:txBody>
        </p:sp>
        <p:cxnSp>
          <p:nvCxnSpPr>
            <p:cNvPr id="17" name="Straight Connector 16">
              <a:extLst>
                <a:ext uri="{FF2B5EF4-FFF2-40B4-BE49-F238E27FC236}">
                  <a16:creationId xmlns:a16="http://schemas.microsoft.com/office/drawing/2014/main" id="{605403C2-FC69-6406-BC12-F8E21FD3D765}"/>
                </a:ext>
              </a:extLst>
            </p:cNvPr>
            <p:cNvCxnSpPr/>
            <p:nvPr/>
          </p:nvCxnSpPr>
          <p:spPr>
            <a:xfrm>
              <a:off x="6276972" y="1587009"/>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E48B8F4-2889-A76E-445E-4AF2D21559D4}"/>
              </a:ext>
            </a:extLst>
          </p:cNvPr>
          <p:cNvGrpSpPr/>
          <p:nvPr/>
        </p:nvGrpSpPr>
        <p:grpSpPr>
          <a:xfrm>
            <a:off x="6172199" y="2466266"/>
            <a:ext cx="5443538" cy="1107682"/>
            <a:chOff x="6172199" y="2375000"/>
            <a:chExt cx="5443538" cy="1107682"/>
          </a:xfrm>
        </p:grpSpPr>
        <p:sp>
          <p:nvSpPr>
            <p:cNvPr id="11" name="TextBox 10">
              <a:extLst>
                <a:ext uri="{FF2B5EF4-FFF2-40B4-BE49-F238E27FC236}">
                  <a16:creationId xmlns:a16="http://schemas.microsoft.com/office/drawing/2014/main" id="{2CA9EC51-A105-6B1C-6B8A-312C9B16FFCC}"/>
                </a:ext>
              </a:extLst>
            </p:cNvPr>
            <p:cNvSpPr txBox="1"/>
            <p:nvPr/>
          </p:nvSpPr>
          <p:spPr>
            <a:xfrm>
              <a:off x="6172199" y="2375000"/>
              <a:ext cx="51244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Foundational Skills Learning Support</a:t>
              </a:r>
            </a:p>
          </p:txBody>
        </p:sp>
        <p:sp>
          <p:nvSpPr>
            <p:cNvPr id="13" name="TextBox 12">
              <a:extLst>
                <a:ext uri="{FF2B5EF4-FFF2-40B4-BE49-F238E27FC236}">
                  <a16:creationId xmlns:a16="http://schemas.microsoft.com/office/drawing/2014/main" id="{35B61287-6FAA-29B7-0D1B-9594B42453DB}"/>
                </a:ext>
              </a:extLst>
            </p:cNvPr>
            <p:cNvSpPr txBox="1"/>
            <p:nvPr/>
          </p:nvSpPr>
          <p:spPr>
            <a:xfrm>
              <a:off x="6186487" y="2836351"/>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Better understand beginner topics in Math &amp; Science, Computer Skills, and Reading &amp; Writing</a:t>
              </a:r>
            </a:p>
          </p:txBody>
        </p:sp>
        <p:cxnSp>
          <p:nvCxnSpPr>
            <p:cNvPr id="18" name="Straight Connector 17">
              <a:extLst>
                <a:ext uri="{FF2B5EF4-FFF2-40B4-BE49-F238E27FC236}">
                  <a16:creationId xmlns:a16="http://schemas.microsoft.com/office/drawing/2014/main" id="{B0CE5387-413F-6E7D-948D-E57349B2E134}"/>
                </a:ext>
              </a:extLst>
            </p:cNvPr>
            <p:cNvCxnSpPr/>
            <p:nvPr/>
          </p:nvCxnSpPr>
          <p:spPr>
            <a:xfrm>
              <a:off x="6276972" y="279764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69BCA3A-A56C-D87B-69BB-B446492E2465}"/>
              </a:ext>
            </a:extLst>
          </p:cNvPr>
          <p:cNvGrpSpPr/>
          <p:nvPr/>
        </p:nvGrpSpPr>
        <p:grpSpPr>
          <a:xfrm>
            <a:off x="6238871" y="4967600"/>
            <a:ext cx="5467350" cy="1123593"/>
            <a:chOff x="6238872" y="4864341"/>
            <a:chExt cx="5467350" cy="1123593"/>
          </a:xfrm>
        </p:grpSpPr>
        <p:sp>
          <p:nvSpPr>
            <p:cNvPr id="10" name="TextBox 9">
              <a:extLst>
                <a:ext uri="{FF2B5EF4-FFF2-40B4-BE49-F238E27FC236}">
                  <a16:creationId xmlns:a16="http://schemas.microsoft.com/office/drawing/2014/main" id="{15C8C3AC-8505-95E4-D4D5-4104ED9414AB}"/>
                </a:ext>
              </a:extLst>
            </p:cNvPr>
            <p:cNvSpPr txBox="1"/>
            <p:nvPr/>
          </p:nvSpPr>
          <p:spPr>
            <a:xfrm>
              <a:off x="6238872" y="486434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Career Tools</a:t>
              </a:r>
            </a:p>
          </p:txBody>
        </p:sp>
        <p:sp>
          <p:nvSpPr>
            <p:cNvPr id="15" name="TextBox 14">
              <a:extLst>
                <a:ext uri="{FF2B5EF4-FFF2-40B4-BE49-F238E27FC236}">
                  <a16:creationId xmlns:a16="http://schemas.microsoft.com/office/drawing/2014/main" id="{B8944E7F-D35B-F262-68CA-59B7CECF22A1}"/>
                </a:ext>
              </a:extLst>
            </p:cNvPr>
            <p:cNvSpPr txBox="1"/>
            <p:nvPr/>
          </p:nvSpPr>
          <p:spPr>
            <a:xfrm>
              <a:off x="6276972" y="5341603"/>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Career Advice, Online Resume Builder, and Job Search tools</a:t>
              </a:r>
            </a:p>
          </p:txBody>
        </p:sp>
        <p:cxnSp>
          <p:nvCxnSpPr>
            <p:cNvPr id="19" name="Straight Connector 18">
              <a:extLst>
                <a:ext uri="{FF2B5EF4-FFF2-40B4-BE49-F238E27FC236}">
                  <a16:creationId xmlns:a16="http://schemas.microsoft.com/office/drawing/2014/main" id="{EC13CF81-09F5-127B-D86F-8A617481E04D}"/>
                </a:ext>
              </a:extLst>
            </p:cNvPr>
            <p:cNvCxnSpPr/>
            <p:nvPr/>
          </p:nvCxnSpPr>
          <p:spPr>
            <a:xfrm>
              <a:off x="6348406" y="527397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5DCC52C-CF85-778D-4959-31DCF1E986FE}"/>
              </a:ext>
            </a:extLst>
          </p:cNvPr>
          <p:cNvGrpSpPr/>
          <p:nvPr/>
        </p:nvGrpSpPr>
        <p:grpSpPr>
          <a:xfrm>
            <a:off x="6186487" y="3765563"/>
            <a:ext cx="5472111" cy="1096991"/>
            <a:chOff x="6215060" y="3671904"/>
            <a:chExt cx="5472111" cy="1096991"/>
          </a:xfrm>
        </p:grpSpPr>
        <p:sp>
          <p:nvSpPr>
            <p:cNvPr id="9" name="TextBox 8">
              <a:extLst>
                <a:ext uri="{FF2B5EF4-FFF2-40B4-BE49-F238E27FC236}">
                  <a16:creationId xmlns:a16="http://schemas.microsoft.com/office/drawing/2014/main" id="{5EA21D7C-345E-2446-0493-843D9B4B4A3C}"/>
                </a:ext>
              </a:extLst>
            </p:cNvPr>
            <p:cNvSpPr txBox="1"/>
            <p:nvPr/>
          </p:nvSpPr>
          <p:spPr>
            <a:xfrm>
              <a:off x="6215060" y="3671904"/>
              <a:ext cx="46005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School and Scholarship Search</a:t>
              </a:r>
            </a:p>
          </p:txBody>
        </p:sp>
        <p:sp>
          <p:nvSpPr>
            <p:cNvPr id="14" name="TextBox 13">
              <a:extLst>
                <a:ext uri="{FF2B5EF4-FFF2-40B4-BE49-F238E27FC236}">
                  <a16:creationId xmlns:a16="http://schemas.microsoft.com/office/drawing/2014/main" id="{E5AC80C0-3EF0-3CD1-A520-4D9A4DF55F19}"/>
                </a:ext>
              </a:extLst>
            </p:cNvPr>
            <p:cNvSpPr txBox="1"/>
            <p:nvPr/>
          </p:nvSpPr>
          <p:spPr>
            <a:xfrm>
              <a:off x="6257921" y="412256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Helpful filters narrow results to exactly what users need</a:t>
              </a:r>
            </a:p>
          </p:txBody>
        </p:sp>
        <p:cxnSp>
          <p:nvCxnSpPr>
            <p:cNvPr id="20" name="Straight Connector 19">
              <a:extLst>
                <a:ext uri="{FF2B5EF4-FFF2-40B4-BE49-F238E27FC236}">
                  <a16:creationId xmlns:a16="http://schemas.microsoft.com/office/drawing/2014/main" id="{030E9330-8467-2A82-47E3-D1E91D60076D}"/>
                </a:ext>
              </a:extLst>
            </p:cNvPr>
            <p:cNvCxnSpPr/>
            <p:nvPr/>
          </p:nvCxnSpPr>
          <p:spPr>
            <a:xfrm>
              <a:off x="6334121" y="4086653"/>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8542B246-A35F-B4D3-1940-C04691ADE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568" y="1087924"/>
            <a:ext cx="5955247" cy="481455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38294" y="4523433"/>
            <a:ext cx="5236236" cy="1670137"/>
            <a:chOff x="6972300" y="988423"/>
            <a:chExt cx="4733925" cy="1670137"/>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Find a Career and Job Search</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Personal inventories allow users to discover potential future careers, and an Indeed job search tools allows them to find open positions</a:t>
              </a:r>
            </a:p>
          </p:txBody>
        </p:sp>
      </p:gr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423182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r>
              <a:rPr lang="en-US" sz="2800">
                <a:solidFill>
                  <a:schemeClr val="bg1"/>
                </a:solidFill>
              </a:rPr>
              <a:t>CAREER TOOL FEATURES</a:t>
            </a:r>
            <a:endParaRPr lang="en-US" sz="2800" dirty="0">
              <a:solidFill>
                <a:schemeClr val="bg1"/>
              </a:solidFill>
            </a:endParaRPr>
          </a:p>
        </p:txBody>
      </p:sp>
    </p:spTree>
    <p:extLst>
      <p:ext uri="{BB962C8B-B14F-4D97-AF65-F5344CB8AC3E}">
        <p14:creationId xmlns:p14="http://schemas.microsoft.com/office/powerpoint/2010/main" val="22866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grpSp>
        <p:nvGrpSpPr>
          <p:cNvPr id="2" name="Group 1">
            <a:extLst>
              <a:ext uri="{FF2B5EF4-FFF2-40B4-BE49-F238E27FC236}">
                <a16:creationId xmlns:a16="http://schemas.microsoft.com/office/drawing/2014/main" id="{9714CE9B-CFBC-7EC8-4445-EB1A7DAA82E5}"/>
              </a:ext>
            </a:extLst>
          </p:cNvPr>
          <p:cNvGrpSpPr/>
          <p:nvPr/>
        </p:nvGrpSpPr>
        <p:grpSpPr>
          <a:xfrm>
            <a:off x="466725" y="1188473"/>
            <a:ext cx="7218279" cy="4481053"/>
            <a:chOff x="685800" y="1221247"/>
            <a:chExt cx="7218279" cy="4481053"/>
          </a:xfrm>
        </p:grpSpPr>
        <p:pic>
          <p:nvPicPr>
            <p:cNvPr id="11" name="Picture 10">
              <a:extLst>
                <a:ext uri="{FF2B5EF4-FFF2-40B4-BE49-F238E27FC236}">
                  <a16:creationId xmlns:a16="http://schemas.microsoft.com/office/drawing/2014/main" id="{735D3B9E-06EC-3968-6F2D-03B4C171417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8" name="Rectangle 17">
              <a:extLst>
                <a:ext uri="{FF2B5EF4-FFF2-40B4-BE49-F238E27FC236}">
                  <a16:creationId xmlns:a16="http://schemas.microsoft.com/office/drawing/2014/main" id="{D4C49196-41BF-B167-667A-AEAB662ACE18}"/>
                </a:ext>
              </a:extLst>
            </p:cNvPr>
            <p:cNvSpPr/>
            <p:nvPr/>
          </p:nvSpPr>
          <p:spPr>
            <a:xfrm>
              <a:off x="874294"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22" name="TextBox 21">
            <a:extLst>
              <a:ext uri="{FF2B5EF4-FFF2-40B4-BE49-F238E27FC236}">
                <a16:creationId xmlns:a16="http://schemas.microsoft.com/office/drawing/2014/main" id="{97081FB4-A325-CF30-26DE-24A12FAF62DF}"/>
              </a:ext>
            </a:extLst>
          </p:cNvPr>
          <p:cNvSpPr txBox="1"/>
          <p:nvPr/>
        </p:nvSpPr>
        <p:spPr>
          <a:xfrm>
            <a:off x="8286749" y="4351328"/>
            <a:ext cx="3429000" cy="1200329"/>
          </a:xfrm>
          <a:prstGeom prst="rect">
            <a:avLst/>
          </a:prstGeom>
          <a:noFill/>
        </p:spPr>
        <p:txBody>
          <a:bodyPr wrap="square" rtlCol="0">
            <a:spAutoFit/>
          </a:bodyPr>
          <a:lstStyle/>
          <a:p>
            <a:pPr algn="ctr"/>
            <a:r>
              <a:rPr lang="en-US" dirty="0">
                <a:solidFill>
                  <a:schemeClr val="tx2"/>
                </a:solidFill>
                <a:latin typeface="+mj-lt"/>
              </a:rPr>
              <a:t>Upload a Word document, PDF, or PowerPoint</a:t>
            </a:r>
          </a:p>
          <a:p>
            <a:pPr algn="ctr"/>
            <a:r>
              <a:rPr lang="en-US" b="1" dirty="0">
                <a:solidFill>
                  <a:schemeClr val="tx2"/>
                </a:solidFill>
                <a:latin typeface="+mj-lt"/>
              </a:rPr>
              <a:t>-OR-</a:t>
            </a:r>
          </a:p>
          <a:p>
            <a:pPr algn="ctr"/>
            <a:r>
              <a:rPr lang="en-US" dirty="0">
                <a:solidFill>
                  <a:schemeClr val="tx2"/>
                </a:solidFill>
                <a:latin typeface="+mj-lt"/>
              </a:rPr>
              <a:t>Upload your LinkedIn profile</a:t>
            </a:r>
          </a:p>
        </p:txBody>
      </p:sp>
      <p:pic>
        <p:nvPicPr>
          <p:cNvPr id="23" name="Picture 22">
            <a:extLst>
              <a:ext uri="{FF2B5EF4-FFF2-40B4-BE49-F238E27FC236}">
                <a16:creationId xmlns:a16="http://schemas.microsoft.com/office/drawing/2014/main" id="{FF44F2C7-DB73-41E9-DC33-2F85E4DC152B}"/>
              </a:ext>
            </a:extLst>
          </p:cNvPr>
          <p:cNvPicPr>
            <a:picLocks noChangeAspect="1"/>
          </p:cNvPicPr>
          <p:nvPr/>
        </p:nvPicPr>
        <p:blipFill rotWithShape="1">
          <a:blip r:embed="rId4"/>
          <a:srcRect l="4264" r="4266"/>
          <a:stretch/>
        </p:blipFill>
        <p:spPr>
          <a:xfrm>
            <a:off x="8778148" y="1596832"/>
            <a:ext cx="2446203" cy="2497702"/>
          </a:xfrm>
          <a:prstGeom prst="rect">
            <a:avLst/>
          </a:prstGeom>
          <a:ln w="12700">
            <a:solidFill>
              <a:schemeClr val="bg2">
                <a:lumMod val="75000"/>
              </a:schemeClr>
            </a:solidFill>
          </a:ln>
        </p:spPr>
      </p:pic>
    </p:spTree>
    <p:extLst>
      <p:ext uri="{BB962C8B-B14F-4D97-AF65-F5344CB8AC3E}">
        <p14:creationId xmlns:p14="http://schemas.microsoft.com/office/powerpoint/2010/main" val="15308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76331-6BBD-19FC-23D7-F256B2123228}"/>
              </a:ext>
            </a:extLst>
          </p:cNvPr>
          <p:cNvPicPr>
            <a:picLocks noChangeAspect="1"/>
          </p:cNvPicPr>
          <p:nvPr/>
        </p:nvPicPr>
        <p:blipFill rotWithShape="1">
          <a:blip r:embed="rId3"/>
          <a:srcRect l="4264" r="4266"/>
          <a:stretch/>
        </p:blipFill>
        <p:spPr>
          <a:xfrm>
            <a:off x="8778148" y="1596832"/>
            <a:ext cx="2446203" cy="2497702"/>
          </a:xfrm>
          <a:prstGeom prst="rect">
            <a:avLst/>
          </a:prstGeom>
          <a:ln w="12700">
            <a:solidFill>
              <a:schemeClr val="bg2">
                <a:lumMod val="75000"/>
              </a:schemeClr>
            </a:solidFill>
          </a:ln>
        </p:spPr>
      </p:pic>
      <p:grpSp>
        <p:nvGrpSpPr>
          <p:cNvPr id="3" name="Group 2">
            <a:extLst>
              <a:ext uri="{FF2B5EF4-FFF2-40B4-BE49-F238E27FC236}">
                <a16:creationId xmlns:a16="http://schemas.microsoft.com/office/drawing/2014/main" id="{2067CAFF-9B8C-6336-C2DF-98C0BE47E5C1}"/>
              </a:ext>
            </a:extLst>
          </p:cNvPr>
          <p:cNvGrpSpPr/>
          <p:nvPr/>
        </p:nvGrpSpPr>
        <p:grpSpPr>
          <a:xfrm>
            <a:off x="466725" y="1188473"/>
            <a:ext cx="7218279" cy="4481053"/>
            <a:chOff x="685800" y="1221247"/>
            <a:chExt cx="7218279" cy="4481053"/>
          </a:xfrm>
        </p:grpSpPr>
        <p:pic>
          <p:nvPicPr>
            <p:cNvPr id="5" name="Picture 4">
              <a:extLst>
                <a:ext uri="{FF2B5EF4-FFF2-40B4-BE49-F238E27FC236}">
                  <a16:creationId xmlns:a16="http://schemas.microsoft.com/office/drawing/2014/main" id="{3332DB4B-8200-0755-D96F-09E0E49E666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6" name="Rectangle 5">
              <a:extLst>
                <a:ext uri="{FF2B5EF4-FFF2-40B4-BE49-F238E27FC236}">
                  <a16:creationId xmlns:a16="http://schemas.microsoft.com/office/drawing/2014/main" id="{E0F14399-7529-4CDD-3FA7-6AE2FDDBEEF5}"/>
                </a:ext>
              </a:extLst>
            </p:cNvPr>
            <p:cNvSpPr/>
            <p:nvPr/>
          </p:nvSpPr>
          <p:spPr>
            <a:xfrm>
              <a:off x="3150936"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Start with text from a </a:t>
            </a:r>
            <a:r>
              <a:rPr kumimoji="0" lang="en-US" sz="1800" b="1" i="0" u="none" strike="noStrike" kern="1200" cap="none" spc="0" normalizeH="0" baseline="0" noProof="0" dirty="0">
                <a:ln>
                  <a:noFill/>
                </a:ln>
                <a:solidFill>
                  <a:srgbClr val="003865"/>
                </a:solidFill>
                <a:effectLst/>
                <a:uLnTx/>
                <a:uFillTx/>
                <a:latin typeface="Open Sans"/>
                <a:ea typeface="+mn-ea"/>
                <a:cs typeface="+mn-cs"/>
              </a:rPr>
              <a:t>sample document </a:t>
            </a:r>
            <a:r>
              <a:rPr kumimoji="0" lang="en-US" sz="1800" b="0" i="0" u="none" strike="noStrike" kern="1200" cap="none" spc="0" normalizeH="0" baseline="0" noProof="0" dirty="0">
                <a:ln>
                  <a:noFill/>
                </a:ln>
                <a:solidFill>
                  <a:srgbClr val="003865"/>
                </a:solidFill>
                <a:effectLst/>
                <a:uLnTx/>
                <a:uFillTx/>
                <a:latin typeface="Open Sans"/>
                <a:ea typeface="+mn-ea"/>
                <a:cs typeface="+mn-cs"/>
              </a:rPr>
              <a:t>designed for select industries and seniority levels</a:t>
            </a:r>
          </a:p>
        </p:txBody>
      </p:sp>
    </p:spTree>
    <p:extLst>
      <p:ext uri="{BB962C8B-B14F-4D97-AF65-F5344CB8AC3E}">
        <p14:creationId xmlns:p14="http://schemas.microsoft.com/office/powerpoint/2010/main" val="51179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2F373B-CB64-C88E-AFC7-CDFFA7E728DF}"/>
              </a:ext>
            </a:extLst>
          </p:cNvPr>
          <p:cNvPicPr>
            <a:picLocks noChangeAspect="1"/>
          </p:cNvPicPr>
          <p:nvPr/>
        </p:nvPicPr>
        <p:blipFill rotWithShape="1">
          <a:blip r:embed="rId3"/>
          <a:srcRect l="3205" r="3205"/>
          <a:stretch/>
        </p:blipFill>
        <p:spPr>
          <a:xfrm>
            <a:off x="8778147" y="1596832"/>
            <a:ext cx="2446203" cy="2501199"/>
          </a:xfrm>
          <a:prstGeom prst="rect">
            <a:avLst/>
          </a:prstGeom>
          <a:ln w="12700">
            <a:solidFill>
              <a:schemeClr val="bg2">
                <a:lumMod val="75000"/>
              </a:schemeClr>
            </a:solidFill>
          </a:ln>
        </p:spPr>
      </p:pic>
      <p:grpSp>
        <p:nvGrpSpPr>
          <p:cNvPr id="8" name="Group 7">
            <a:extLst>
              <a:ext uri="{FF2B5EF4-FFF2-40B4-BE49-F238E27FC236}">
                <a16:creationId xmlns:a16="http://schemas.microsoft.com/office/drawing/2014/main" id="{EE371E62-D343-4944-08C7-08E9111774BC}"/>
              </a:ext>
            </a:extLst>
          </p:cNvPr>
          <p:cNvGrpSpPr/>
          <p:nvPr/>
        </p:nvGrpSpPr>
        <p:grpSpPr>
          <a:xfrm>
            <a:off x="466723" y="1188473"/>
            <a:ext cx="7218279" cy="4481053"/>
            <a:chOff x="685800" y="1221247"/>
            <a:chExt cx="7218279" cy="4481053"/>
          </a:xfrm>
        </p:grpSpPr>
        <p:pic>
          <p:nvPicPr>
            <p:cNvPr id="9" name="Picture 8">
              <a:extLst>
                <a:ext uri="{FF2B5EF4-FFF2-40B4-BE49-F238E27FC236}">
                  <a16:creationId xmlns:a16="http://schemas.microsoft.com/office/drawing/2014/main" id="{683DA94E-F8DF-C263-00C6-C4065A2E352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0" name="Rectangle 9">
              <a:extLst>
                <a:ext uri="{FF2B5EF4-FFF2-40B4-BE49-F238E27FC236}">
                  <a16:creationId xmlns:a16="http://schemas.microsoft.com/office/drawing/2014/main" id="{E8D1A7F6-581A-FF17-0DFA-5C8856B70228}"/>
                </a:ext>
              </a:extLst>
            </p:cNvPr>
            <p:cNvSpPr/>
            <p:nvPr/>
          </p:nvSpPr>
          <p:spPr>
            <a:xfrm>
              <a:off x="5413583" y="3450921"/>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Choose one of 20 </a:t>
            </a:r>
            <a:r>
              <a:rPr kumimoji="0" lang="en-US" sz="1800" b="1" i="0" u="none" strike="noStrike" kern="1200" cap="none" spc="0" normalizeH="0" baseline="0" noProof="0" dirty="0">
                <a:ln>
                  <a:noFill/>
                </a:ln>
                <a:solidFill>
                  <a:srgbClr val="003865"/>
                </a:solidFill>
                <a:effectLst/>
                <a:uLnTx/>
                <a:uFillTx/>
                <a:latin typeface="Open Sans"/>
                <a:ea typeface="+mn-ea"/>
                <a:cs typeface="+mn-cs"/>
              </a:rPr>
              <a:t>templates</a:t>
            </a:r>
            <a:r>
              <a:rPr kumimoji="0" lang="en-US" sz="1800" b="0" i="0" u="none" strike="noStrike" kern="1200" cap="none" spc="0" normalizeH="0" baseline="0" noProof="0" dirty="0">
                <a:ln>
                  <a:noFill/>
                </a:ln>
                <a:solidFill>
                  <a:srgbClr val="003865"/>
                </a:solidFill>
                <a:effectLst/>
                <a:uLnTx/>
                <a:uFillTx/>
                <a:latin typeface="Open Sans"/>
                <a:ea typeface="+mn-ea"/>
                <a:cs typeface="+mn-cs"/>
              </a:rPr>
              <a:t> designed to jumpstart resume building</a:t>
            </a:r>
          </a:p>
        </p:txBody>
      </p:sp>
    </p:spTree>
    <p:extLst>
      <p:ext uri="{BB962C8B-B14F-4D97-AF65-F5344CB8AC3E}">
        <p14:creationId xmlns:p14="http://schemas.microsoft.com/office/powerpoint/2010/main" val="129290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pic>
        <p:nvPicPr>
          <p:cNvPr id="3" name="Picture 2" descr="A screenshot of a computer&#10;&#10;Description automatically generated">
            <a:extLst>
              <a:ext uri="{FF2B5EF4-FFF2-40B4-BE49-F238E27FC236}">
                <a16:creationId xmlns:a16="http://schemas.microsoft.com/office/drawing/2014/main" id="{6EE9AFC3-048E-0C10-C9C3-C41A5F3B0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833" y="247650"/>
            <a:ext cx="6070329" cy="5943600"/>
          </a:xfrm>
          <a:prstGeom prst="rect">
            <a:avLst/>
          </a:prstGeom>
          <a:ln w="12700">
            <a:solidFill>
              <a:schemeClr val="bg2">
                <a:lumMod val="75000"/>
              </a:schemeClr>
            </a:solidFill>
          </a:ln>
        </p:spPr>
      </p:pic>
      <p:grpSp>
        <p:nvGrpSpPr>
          <p:cNvPr id="31" name="Group 30">
            <a:extLst>
              <a:ext uri="{FF2B5EF4-FFF2-40B4-BE49-F238E27FC236}">
                <a16:creationId xmlns:a16="http://schemas.microsoft.com/office/drawing/2014/main" id="{D2225D95-1461-E532-D572-7028BC0273E4}"/>
              </a:ext>
            </a:extLst>
          </p:cNvPr>
          <p:cNvGrpSpPr/>
          <p:nvPr/>
        </p:nvGrpSpPr>
        <p:grpSpPr>
          <a:xfrm>
            <a:off x="229369" y="609644"/>
            <a:ext cx="4070945" cy="2143125"/>
            <a:chOff x="229369" y="609644"/>
            <a:chExt cx="4070945" cy="2143125"/>
          </a:xfrm>
        </p:grpSpPr>
        <p:sp>
          <p:nvSpPr>
            <p:cNvPr id="5" name="TextBox 4">
              <a:extLst>
                <a:ext uri="{FF2B5EF4-FFF2-40B4-BE49-F238E27FC236}">
                  <a16:creationId xmlns:a16="http://schemas.microsoft.com/office/drawing/2014/main" id="{2F8DEE6D-5B2C-9956-6134-D3D86FABF425}"/>
                </a:ext>
              </a:extLst>
            </p:cNvPr>
            <p:cNvSpPr txBox="1"/>
            <p:nvPr/>
          </p:nvSpPr>
          <p:spPr>
            <a:xfrm>
              <a:off x="229369" y="1379992"/>
              <a:ext cx="2189620" cy="1200329"/>
            </a:xfrm>
            <a:prstGeom prst="rect">
              <a:avLst/>
            </a:prstGeom>
            <a:noFill/>
            <a:ln w="28575">
              <a:solidFill>
                <a:srgbClr val="00B093"/>
              </a:solidFill>
            </a:ln>
          </p:spPr>
          <p:txBody>
            <a:bodyPr wrap="square" rtlCol="0">
              <a:spAutoFit/>
            </a:bodyPr>
            <a:lstStyle/>
            <a:p>
              <a:r>
                <a:rPr lang="en-US" b="1" dirty="0">
                  <a:solidFill>
                    <a:schemeClr val="tx2"/>
                  </a:solidFill>
                  <a:latin typeface="+mj-lt"/>
                </a:rPr>
                <a:t>Menu Options</a:t>
              </a:r>
            </a:p>
            <a:p>
              <a:r>
                <a:rPr lang="en-US" dirty="0">
                  <a:solidFill>
                    <a:schemeClr val="tx2"/>
                  </a:solidFill>
                  <a:latin typeface="+mj-lt"/>
                </a:rPr>
                <a:t>Change layout, template, font, colors, and more</a:t>
              </a:r>
            </a:p>
          </p:txBody>
        </p:sp>
        <p:sp>
          <p:nvSpPr>
            <p:cNvPr id="6" name="Rectangle 5">
              <a:extLst>
                <a:ext uri="{FF2B5EF4-FFF2-40B4-BE49-F238E27FC236}">
                  <a16:creationId xmlns:a16="http://schemas.microsoft.com/office/drawing/2014/main" id="{D095C664-86C6-54B1-0EA0-1F7861799DAB}"/>
                </a:ext>
              </a:extLst>
            </p:cNvPr>
            <p:cNvSpPr/>
            <p:nvPr/>
          </p:nvSpPr>
          <p:spPr>
            <a:xfrm>
              <a:off x="3198947" y="609644"/>
              <a:ext cx="1101367" cy="21431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4E0319C-9E86-FA17-A3BC-6E7F8E0A1E9F}"/>
                </a:ext>
              </a:extLst>
            </p:cNvPr>
            <p:cNvCxnSpPr>
              <a:cxnSpLocks/>
              <a:stCxn id="5" idx="3"/>
            </p:cNvCxnSpPr>
            <p:nvPr/>
          </p:nvCxnSpPr>
          <p:spPr>
            <a:xfrm flipV="1">
              <a:off x="2418989" y="1596801"/>
              <a:ext cx="746844" cy="383356"/>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0901DD7-AE43-3742-0CF0-F3BB11B048A7}"/>
              </a:ext>
            </a:extLst>
          </p:cNvPr>
          <p:cNvGrpSpPr/>
          <p:nvPr/>
        </p:nvGrpSpPr>
        <p:grpSpPr>
          <a:xfrm>
            <a:off x="238689" y="3124289"/>
            <a:ext cx="6485961" cy="1477328"/>
            <a:chOff x="238689" y="3124289"/>
            <a:chExt cx="6485961" cy="1477328"/>
          </a:xfrm>
        </p:grpSpPr>
        <p:sp>
          <p:nvSpPr>
            <p:cNvPr id="13" name="TextBox 12">
              <a:extLst>
                <a:ext uri="{FF2B5EF4-FFF2-40B4-BE49-F238E27FC236}">
                  <a16:creationId xmlns:a16="http://schemas.microsoft.com/office/drawing/2014/main" id="{4CB7C7EB-8494-3705-F4C6-F06102F67EC9}"/>
                </a:ext>
              </a:extLst>
            </p:cNvPr>
            <p:cNvSpPr txBox="1"/>
            <p:nvPr/>
          </p:nvSpPr>
          <p:spPr>
            <a:xfrm>
              <a:off x="238689" y="3124289"/>
              <a:ext cx="2189621" cy="1477328"/>
            </a:xfrm>
            <a:prstGeom prst="rect">
              <a:avLst/>
            </a:prstGeom>
            <a:noFill/>
            <a:ln w="28575">
              <a:solidFill>
                <a:srgbClr val="00B093"/>
              </a:solidFill>
            </a:ln>
          </p:spPr>
          <p:txBody>
            <a:bodyPr wrap="square" rtlCol="0">
              <a:spAutoFit/>
            </a:bodyPr>
            <a:lstStyle/>
            <a:p>
              <a:r>
                <a:rPr lang="en-US" b="1" dirty="0">
                  <a:solidFill>
                    <a:schemeClr val="tx2"/>
                  </a:solidFill>
                  <a:latin typeface="+mj-lt"/>
                </a:rPr>
                <a:t>Editable Sections</a:t>
              </a:r>
            </a:p>
            <a:p>
              <a:r>
                <a:rPr lang="en-US" dirty="0">
                  <a:solidFill>
                    <a:schemeClr val="tx2"/>
                  </a:solidFill>
                  <a:latin typeface="+mj-lt"/>
                </a:rPr>
                <a:t>Type information by selecting Add Entry and Add Section</a:t>
              </a:r>
            </a:p>
          </p:txBody>
        </p:sp>
        <p:cxnSp>
          <p:nvCxnSpPr>
            <p:cNvPr id="15" name="Straight Arrow Connector 14">
              <a:extLst>
                <a:ext uri="{FF2B5EF4-FFF2-40B4-BE49-F238E27FC236}">
                  <a16:creationId xmlns:a16="http://schemas.microsoft.com/office/drawing/2014/main" id="{8684B1E1-F678-7D11-DFC8-C464702C8048}"/>
                </a:ext>
              </a:extLst>
            </p:cNvPr>
            <p:cNvCxnSpPr>
              <a:cxnSpLocks/>
              <a:stCxn id="13" idx="3"/>
            </p:cNvCxnSpPr>
            <p:nvPr/>
          </p:nvCxnSpPr>
          <p:spPr>
            <a:xfrm>
              <a:off x="2428310" y="3862953"/>
              <a:ext cx="2515165" cy="51912"/>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67466E-1D0C-DB5C-43FD-543BA5C2B8F5}"/>
                </a:ext>
              </a:extLst>
            </p:cNvPr>
            <p:cNvCxnSpPr>
              <a:cxnSpLocks/>
              <a:stCxn id="13" idx="3"/>
            </p:cNvCxnSpPr>
            <p:nvPr/>
          </p:nvCxnSpPr>
          <p:spPr>
            <a:xfrm>
              <a:off x="2428310" y="3862953"/>
              <a:ext cx="4296340" cy="339927"/>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3D99E90-8707-24E1-0A9C-0EA9A5DCFB92}"/>
              </a:ext>
            </a:extLst>
          </p:cNvPr>
          <p:cNvGrpSpPr/>
          <p:nvPr/>
        </p:nvGrpSpPr>
        <p:grpSpPr>
          <a:xfrm>
            <a:off x="7676144" y="247649"/>
            <a:ext cx="4286487" cy="2364814"/>
            <a:chOff x="7676144" y="247649"/>
            <a:chExt cx="4286487" cy="2364814"/>
          </a:xfrm>
        </p:grpSpPr>
        <p:sp>
          <p:nvSpPr>
            <p:cNvPr id="23" name="TextBox 22">
              <a:extLst>
                <a:ext uri="{FF2B5EF4-FFF2-40B4-BE49-F238E27FC236}">
                  <a16:creationId xmlns:a16="http://schemas.microsoft.com/office/drawing/2014/main" id="{D386FAB4-62FD-114B-E499-74B5510069B6}"/>
                </a:ext>
              </a:extLst>
            </p:cNvPr>
            <p:cNvSpPr txBox="1"/>
            <p:nvPr/>
          </p:nvSpPr>
          <p:spPr>
            <a:xfrm>
              <a:off x="9773010" y="858137"/>
              <a:ext cx="2189621" cy="1754326"/>
            </a:xfrm>
            <a:prstGeom prst="rect">
              <a:avLst/>
            </a:prstGeom>
            <a:noFill/>
            <a:ln w="28575">
              <a:solidFill>
                <a:srgbClr val="00B093"/>
              </a:solidFill>
            </a:ln>
          </p:spPr>
          <p:txBody>
            <a:bodyPr wrap="square" rtlCol="0">
              <a:spAutoFit/>
            </a:bodyPr>
            <a:lstStyle/>
            <a:p>
              <a:r>
                <a:rPr lang="en-US" b="1" dirty="0">
                  <a:solidFill>
                    <a:schemeClr val="tx2"/>
                  </a:solidFill>
                  <a:latin typeface="+mj-lt"/>
                </a:rPr>
                <a:t>Share </a:t>
              </a:r>
            </a:p>
            <a:p>
              <a:r>
                <a:rPr lang="en-US" dirty="0">
                  <a:solidFill>
                    <a:schemeClr val="tx2"/>
                  </a:solidFill>
                  <a:latin typeface="+mj-lt"/>
                </a:rPr>
                <a:t>Option to share or download a created resume, cover letter, or website</a:t>
              </a:r>
            </a:p>
          </p:txBody>
        </p:sp>
        <p:cxnSp>
          <p:nvCxnSpPr>
            <p:cNvPr id="27" name="Straight Arrow Connector 26">
              <a:extLst>
                <a:ext uri="{FF2B5EF4-FFF2-40B4-BE49-F238E27FC236}">
                  <a16:creationId xmlns:a16="http://schemas.microsoft.com/office/drawing/2014/main" id="{71EBD870-6A9D-2AA3-8A56-9EB1227D04F5}"/>
                </a:ext>
              </a:extLst>
            </p:cNvPr>
            <p:cNvCxnSpPr>
              <a:cxnSpLocks/>
            </p:cNvCxnSpPr>
            <p:nvPr/>
          </p:nvCxnSpPr>
          <p:spPr>
            <a:xfrm flipH="1" flipV="1">
              <a:off x="8620125" y="609644"/>
              <a:ext cx="1152885" cy="1206134"/>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EF614EE-B91B-7948-A5CE-CE8948579617}"/>
                </a:ext>
              </a:extLst>
            </p:cNvPr>
            <p:cNvSpPr/>
            <p:nvPr/>
          </p:nvSpPr>
          <p:spPr>
            <a:xfrm>
              <a:off x="7676144" y="247649"/>
              <a:ext cx="1101367" cy="3254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40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123921" y="517138"/>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Callout 9"/>
          <p:cNvSpPr/>
          <p:nvPr/>
        </p:nvSpPr>
        <p:spPr>
          <a:xfrm flipH="1">
            <a:off x="5276571" y="295876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p:cNvSpPr txBox="1"/>
          <p:nvPr/>
        </p:nvSpPr>
        <p:spPr>
          <a:xfrm>
            <a:off x="4162146" y="798988"/>
            <a:ext cx="16764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2" name="TextBox 11"/>
          <p:cNvSpPr txBox="1"/>
          <p:nvPr/>
        </p:nvSpPr>
        <p:spPr>
          <a:xfrm>
            <a:off x="6076671" y="3540186"/>
            <a:ext cx="1676400"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spTree>
    <p:extLst>
      <p:ext uri="{BB962C8B-B14F-4D97-AF65-F5344CB8AC3E}">
        <p14:creationId xmlns:p14="http://schemas.microsoft.com/office/powerpoint/2010/main" val="3148062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97468-20C9-4FD4-796B-F147A36A8E26}"/>
              </a:ext>
            </a:extLst>
          </p:cNvPr>
          <p:cNvSpPr>
            <a:spLocks noGrp="1"/>
          </p:cNvSpPr>
          <p:nvPr>
            <p:ph type="title"/>
          </p:nvPr>
        </p:nvSpPr>
        <p:spPr>
          <a:xfrm>
            <a:off x="512199" y="1727677"/>
            <a:ext cx="10675089" cy="1231459"/>
          </a:xfrm>
        </p:spPr>
        <p:txBody>
          <a:bodyPr>
            <a:normAutofit/>
          </a:bodyPr>
          <a:lstStyle/>
          <a:p>
            <a:r>
              <a:rPr lang="en-US" sz="4800" dirty="0"/>
              <a:t>EXAM PREP FEATURES</a:t>
            </a:r>
          </a:p>
        </p:txBody>
      </p:sp>
    </p:spTree>
    <p:extLst>
      <p:ext uri="{BB962C8B-B14F-4D97-AF65-F5344CB8AC3E}">
        <p14:creationId xmlns:p14="http://schemas.microsoft.com/office/powerpoint/2010/main" val="3450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pic>
        <p:nvPicPr>
          <p:cNvPr id="6" name="Picture 5" descr="A screenshot of a computer&#10;&#10;Description automatically generated">
            <a:extLst>
              <a:ext uri="{FF2B5EF4-FFF2-40B4-BE49-F238E27FC236}">
                <a16:creationId xmlns:a16="http://schemas.microsoft.com/office/drawing/2014/main" id="{5A7C6BB7-2B32-5C17-FD0C-DF8DFFE67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735" y="1157912"/>
            <a:ext cx="5941464" cy="4755207"/>
          </a:xfrm>
          <a:prstGeom prst="rect">
            <a:avLst/>
          </a:prstGeom>
          <a:ln w="12700">
            <a:solidFill>
              <a:schemeClr val="bg2">
                <a:lumMod val="75000"/>
              </a:schemeClr>
            </a:solidFill>
          </a:ln>
        </p:spPr>
      </p:pic>
      <p:grpSp>
        <p:nvGrpSpPr>
          <p:cNvPr id="11" name="Group 10">
            <a:extLst>
              <a:ext uri="{FF2B5EF4-FFF2-40B4-BE49-F238E27FC236}">
                <a16:creationId xmlns:a16="http://schemas.microsoft.com/office/drawing/2014/main" id="{0963B8F3-8B77-AD52-067E-910941FA3B29}"/>
              </a:ext>
            </a:extLst>
          </p:cNvPr>
          <p:cNvGrpSpPr/>
          <p:nvPr/>
        </p:nvGrpSpPr>
        <p:grpSpPr>
          <a:xfrm>
            <a:off x="193183" y="1315452"/>
            <a:ext cx="5236236" cy="4440126"/>
            <a:chOff x="6972300" y="988423"/>
            <a:chExt cx="4733925" cy="4440126"/>
          </a:xfrm>
        </p:grpSpPr>
        <p:sp>
          <p:nvSpPr>
            <p:cNvPr id="7" name="TextBox 6">
              <a:extLst>
                <a:ext uri="{FF2B5EF4-FFF2-40B4-BE49-F238E27FC236}">
                  <a16:creationId xmlns:a16="http://schemas.microsoft.com/office/drawing/2014/main" id="{AE10FE9E-41B1-7EE9-B83E-F5A544D8521C}"/>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Practice Tests</a:t>
              </a:r>
            </a:p>
          </p:txBody>
        </p:sp>
        <p:cxnSp>
          <p:nvCxnSpPr>
            <p:cNvPr id="9" name="Straight Connector 8">
              <a:extLst>
                <a:ext uri="{FF2B5EF4-FFF2-40B4-BE49-F238E27FC236}">
                  <a16:creationId xmlns:a16="http://schemas.microsoft.com/office/drawing/2014/main" id="{E60B7F71-C2C0-C985-79CC-D3EF23935E6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A10BC5-A451-FD48-F770-D66D7143EBF2}"/>
                </a:ext>
              </a:extLst>
            </p:cNvPr>
            <p:cNvSpPr txBox="1"/>
            <p:nvPr/>
          </p:nvSpPr>
          <p:spPr>
            <a:xfrm>
              <a:off x="7077074" y="1458231"/>
              <a:ext cx="450532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3865"/>
                  </a:solidFill>
                  <a:latin typeface="Open Sans"/>
                </a:rPr>
                <a:t>Popular tests include:</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SAT and PSAT</a:t>
              </a:r>
            </a:p>
            <a:p>
              <a:pPr marL="742950" lvl="1" indent="-285750">
                <a:buFont typeface="Arial" panose="020B0604020202020204" pitchFamily="34" charset="0"/>
                <a:buChar char="•"/>
              </a:pPr>
              <a:r>
                <a:rPr lang="en-US" dirty="0">
                  <a:solidFill>
                    <a:srgbClr val="003865"/>
                  </a:solidFill>
                  <a:latin typeface="Open Sans"/>
                </a:rPr>
                <a:t>ACT</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AP</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Grad School Prep: GMAT, GRE, LSAT</a:t>
              </a:r>
            </a:p>
            <a:p>
              <a:pPr marL="742950" lvl="1" indent="-285750">
                <a:buFont typeface="Arial" panose="020B0604020202020204" pitchFamily="34" charset="0"/>
                <a:buChar char="•"/>
              </a:pPr>
              <a:r>
                <a:rPr lang="en-US" dirty="0">
                  <a:solidFill>
                    <a:srgbClr val="003865"/>
                  </a:solidFill>
                  <a:latin typeface="Open Sans"/>
                </a:rPr>
                <a:t>U.S. Citizenship</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Vocational Tests: Real estate, Military, Cosmetology, Medical</a:t>
              </a:r>
              <a:r>
                <a:rPr lang="en-US" dirty="0">
                  <a:solidFill>
                    <a:srgbClr val="003865"/>
                  </a:solidFill>
                  <a:latin typeface="Open Sans"/>
                </a:rPr>
                <a:t>/Nursing</a:t>
              </a:r>
            </a:p>
            <a:p>
              <a:pPr marL="742950" lvl="1" indent="-285750">
                <a:buFont typeface="Arial" panose="020B0604020202020204" pitchFamily="34" charset="0"/>
                <a:buChar char="•"/>
              </a:pPr>
              <a:r>
                <a:rPr kumimoji="0" lang="en-US" b="0" i="0" u="none" strike="noStrike" kern="1200" cap="none" spc="0" normalizeH="0" baseline="0" noProof="0" dirty="0">
                  <a:ln>
                    <a:noFill/>
                  </a:ln>
                  <a:solidFill>
                    <a:srgbClr val="003865"/>
                  </a:solidFill>
                  <a:effectLst/>
                  <a:uLnTx/>
                  <a:uFillTx/>
                  <a:latin typeface="Open Sans"/>
                  <a:ea typeface="+mn-ea"/>
                  <a:cs typeface="+mn-cs"/>
                </a:rPr>
                <a:t>La</a:t>
              </a:r>
              <a:r>
                <a:rPr lang="en-US" dirty="0">
                  <a:solidFill>
                    <a:srgbClr val="003865"/>
                  </a:solidFill>
                  <a:latin typeface="Open Sans"/>
                </a:rPr>
                <a:t>w Enforcement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Timed so users get a feel of how to manage their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Automatically graded (excluding essay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Many tests have multiple practice options</a:t>
              </a:r>
            </a:p>
          </p:txBody>
        </p:sp>
      </p:grpSp>
    </p:spTree>
    <p:extLst>
      <p:ext uri="{BB962C8B-B14F-4D97-AF65-F5344CB8AC3E}">
        <p14:creationId xmlns:p14="http://schemas.microsoft.com/office/powerpoint/2010/main" val="41536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screen&#10;&#10;Description automatically generated">
            <a:extLst>
              <a:ext uri="{FF2B5EF4-FFF2-40B4-BE49-F238E27FC236}">
                <a16:creationId xmlns:a16="http://schemas.microsoft.com/office/drawing/2014/main" id="{0BD6B5EA-49C9-136E-EB38-22DFEF4A5AF1}"/>
              </a:ext>
            </a:extLst>
          </p:cNvPr>
          <p:cNvPicPr>
            <a:picLocks noChangeAspect="1"/>
          </p:cNvPicPr>
          <p:nvPr/>
        </p:nvPicPr>
        <p:blipFill rotWithShape="1">
          <a:blip r:embed="rId3">
            <a:extLst>
              <a:ext uri="{28A0092B-C50C-407E-A947-70E740481C1C}">
                <a14:useLocalDpi xmlns:a14="http://schemas.microsoft.com/office/drawing/2010/main" val="0"/>
              </a:ext>
            </a:extLst>
          </a:blip>
          <a:srcRect b="1842"/>
          <a:stretch/>
        </p:blipFill>
        <p:spPr>
          <a:xfrm>
            <a:off x="5928889" y="1155520"/>
            <a:ext cx="5944310" cy="475520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spTree>
    <p:extLst>
      <p:ext uri="{BB962C8B-B14F-4D97-AF65-F5344CB8AC3E}">
        <p14:creationId xmlns:p14="http://schemas.microsoft.com/office/powerpoint/2010/main" val="97297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56350DFF-4BB4-88DE-84FE-0C97F6C74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578" y="1168456"/>
            <a:ext cx="5944309" cy="4777669"/>
          </a:xfrm>
          <a:prstGeom prst="rect">
            <a:avLst/>
          </a:prstGeom>
          <a:ln w="12700">
            <a:solidFill>
              <a:schemeClr val="bg2">
                <a:lumMod val="75000"/>
              </a:schemeClr>
            </a:solidFill>
          </a:ln>
        </p:spPr>
      </p:pic>
      <p:pic>
        <p:nvPicPr>
          <p:cNvPr id="11" name="Picture 10" descr="A screenshot of a computer&#10;&#10;Description automatically generated">
            <a:extLst>
              <a:ext uri="{FF2B5EF4-FFF2-40B4-BE49-F238E27FC236}">
                <a16:creationId xmlns:a16="http://schemas.microsoft.com/office/drawing/2014/main" id="{CCFF71D0-AC1D-0809-2397-E093ECD69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1" y="1133057"/>
            <a:ext cx="5944309" cy="4777669"/>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spTree>
    <p:extLst>
      <p:ext uri="{BB962C8B-B14F-4D97-AF65-F5344CB8AC3E}">
        <p14:creationId xmlns:p14="http://schemas.microsoft.com/office/powerpoint/2010/main" val="237555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web page&#10;&#10;Description automatically generated">
            <a:extLst>
              <a:ext uri="{FF2B5EF4-FFF2-40B4-BE49-F238E27FC236}">
                <a16:creationId xmlns:a16="http://schemas.microsoft.com/office/drawing/2014/main" id="{9EE5F93E-8CB9-5E71-4CE4-6669C3DD303C}"/>
              </a:ext>
            </a:extLst>
          </p:cNvPr>
          <p:cNvPicPr>
            <a:picLocks noChangeAspect="1"/>
          </p:cNvPicPr>
          <p:nvPr/>
        </p:nvPicPr>
        <p:blipFill rotWithShape="1">
          <a:blip r:embed="rId3">
            <a:extLst>
              <a:ext uri="{28A0092B-C50C-407E-A947-70E740481C1C}">
                <a14:useLocalDpi xmlns:a14="http://schemas.microsoft.com/office/drawing/2010/main" val="0"/>
              </a:ext>
            </a:extLst>
          </a:blip>
          <a:srcRect b="1811"/>
          <a:stretch/>
        </p:blipFill>
        <p:spPr>
          <a:xfrm>
            <a:off x="5918040" y="1148457"/>
            <a:ext cx="5934173" cy="4754023"/>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spTree>
    <p:extLst>
      <p:ext uri="{BB962C8B-B14F-4D97-AF65-F5344CB8AC3E}">
        <p14:creationId xmlns:p14="http://schemas.microsoft.com/office/powerpoint/2010/main" val="419766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413CBC9C-B523-125D-CEE6-79C5900A8842}"/>
              </a:ext>
            </a:extLst>
          </p:cNvPr>
          <p:cNvPicPr>
            <a:picLocks noChangeAspect="1"/>
          </p:cNvPicPr>
          <p:nvPr/>
        </p:nvPicPr>
        <p:blipFill rotWithShape="1">
          <a:blip r:embed="rId3">
            <a:extLst>
              <a:ext uri="{28A0092B-C50C-407E-A947-70E740481C1C}">
                <a14:useLocalDpi xmlns:a14="http://schemas.microsoft.com/office/drawing/2010/main" val="0"/>
              </a:ext>
            </a:extLst>
          </a:blip>
          <a:srcRect b="1418"/>
          <a:stretch/>
        </p:blipFill>
        <p:spPr>
          <a:xfrm>
            <a:off x="5918040" y="1157176"/>
            <a:ext cx="5934173" cy="4745304"/>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grpSp>
        <p:nvGrpSpPr>
          <p:cNvPr id="19" name="Group 18">
            <a:extLst>
              <a:ext uri="{FF2B5EF4-FFF2-40B4-BE49-F238E27FC236}">
                <a16:creationId xmlns:a16="http://schemas.microsoft.com/office/drawing/2014/main" id="{D0748BFC-184A-EA34-4B2C-0F71BE8CB66A}"/>
              </a:ext>
            </a:extLst>
          </p:cNvPr>
          <p:cNvGrpSpPr/>
          <p:nvPr/>
        </p:nvGrpSpPr>
        <p:grpSpPr>
          <a:xfrm>
            <a:off x="192373" y="4955034"/>
            <a:ext cx="5236236" cy="1116139"/>
            <a:chOff x="6972300" y="988423"/>
            <a:chExt cx="4733925" cy="1116139"/>
          </a:xfrm>
        </p:grpSpPr>
        <p:sp>
          <p:nvSpPr>
            <p:cNvPr id="20" name="TextBox 19">
              <a:extLst>
                <a:ext uri="{FF2B5EF4-FFF2-40B4-BE49-F238E27FC236}">
                  <a16:creationId xmlns:a16="http://schemas.microsoft.com/office/drawing/2014/main" id="{9BC260D4-35A0-FD6C-3981-E6315F4447E2}"/>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Links to Test Websites</a:t>
              </a:r>
            </a:p>
          </p:txBody>
        </p:sp>
        <p:cxnSp>
          <p:nvCxnSpPr>
            <p:cNvPr id="21" name="Straight Connector 20">
              <a:extLst>
                <a:ext uri="{FF2B5EF4-FFF2-40B4-BE49-F238E27FC236}">
                  <a16:creationId xmlns:a16="http://schemas.microsoft.com/office/drawing/2014/main" id="{C522A0B4-6EFC-5564-245C-50AF5C55616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AF7E8C-7B46-7CAD-85BE-1522435A4D83}"/>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access to additional information including testing time and date options</a:t>
              </a:r>
            </a:p>
          </p:txBody>
        </p:sp>
      </p:grpSp>
    </p:spTree>
    <p:extLst>
      <p:ext uri="{BB962C8B-B14F-4D97-AF65-F5344CB8AC3E}">
        <p14:creationId xmlns:p14="http://schemas.microsoft.com/office/powerpoint/2010/main" val="99088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3193597" cy="9405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PRACTICE TESTS</a:t>
            </a:r>
          </a:p>
        </p:txBody>
      </p:sp>
      <p:pic>
        <p:nvPicPr>
          <p:cNvPr id="17" name="Picture 16" descr="A screenshot of a computer&#10;&#10;Description automatically generated">
            <a:extLst>
              <a:ext uri="{FF2B5EF4-FFF2-40B4-BE49-F238E27FC236}">
                <a16:creationId xmlns:a16="http://schemas.microsoft.com/office/drawing/2014/main" id="{8E5ADFDF-B67E-F8FC-0810-9711765D4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836" y="956239"/>
            <a:ext cx="4542659" cy="4355526"/>
          </a:xfrm>
          <a:prstGeom prst="rect">
            <a:avLst/>
          </a:prstGeom>
          <a:ln w="12700">
            <a:solidFill>
              <a:schemeClr val="bg2">
                <a:lumMod val="75000"/>
              </a:schemeClr>
            </a:solidFill>
          </a:ln>
        </p:spPr>
      </p:pic>
      <p:pic>
        <p:nvPicPr>
          <p:cNvPr id="24" name="Picture 23" descr="A screenshot of a computer screen&#10;&#10;Description automatically generated">
            <a:extLst>
              <a:ext uri="{FF2B5EF4-FFF2-40B4-BE49-F238E27FC236}">
                <a16:creationId xmlns:a16="http://schemas.microsoft.com/office/drawing/2014/main" id="{A2F468C9-A6E6-AAEA-6C34-6E4FADF26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 y="949899"/>
            <a:ext cx="4459416" cy="4361866"/>
          </a:xfrm>
          <a:prstGeom prst="rect">
            <a:avLst/>
          </a:prstGeom>
          <a:ln w="12700">
            <a:solidFill>
              <a:schemeClr val="bg2">
                <a:lumMod val="75000"/>
              </a:schemeClr>
            </a:solidFill>
          </a:ln>
        </p:spPr>
      </p:pic>
      <p:sp>
        <p:nvSpPr>
          <p:cNvPr id="25" name="TextBox 24">
            <a:extLst>
              <a:ext uri="{FF2B5EF4-FFF2-40B4-BE49-F238E27FC236}">
                <a16:creationId xmlns:a16="http://schemas.microsoft.com/office/drawing/2014/main" id="{1FAF3E16-CD3E-5082-FC8D-B234F67F5CB4}"/>
              </a:ext>
            </a:extLst>
          </p:cNvPr>
          <p:cNvSpPr txBox="1"/>
          <p:nvPr/>
        </p:nvSpPr>
        <p:spPr>
          <a:xfrm>
            <a:off x="1047750" y="5321290"/>
            <a:ext cx="4459416" cy="923330"/>
          </a:xfrm>
          <a:prstGeom prst="rect">
            <a:avLst/>
          </a:prstGeom>
          <a:noFill/>
        </p:spPr>
        <p:txBody>
          <a:bodyPr wrap="square" rtlCol="0">
            <a:spAutoFit/>
          </a:bodyPr>
          <a:lstStyle/>
          <a:p>
            <a:r>
              <a:rPr lang="en-US" dirty="0">
                <a:solidFill>
                  <a:schemeClr val="tx2"/>
                </a:solidFill>
                <a:latin typeface="+mj-lt"/>
              </a:rPr>
              <a:t>Each exam is organized into a course with both practice tests and supplemental materials</a:t>
            </a:r>
          </a:p>
        </p:txBody>
      </p:sp>
      <p:sp>
        <p:nvSpPr>
          <p:cNvPr id="26" name="TextBox 25">
            <a:extLst>
              <a:ext uri="{FF2B5EF4-FFF2-40B4-BE49-F238E27FC236}">
                <a16:creationId xmlns:a16="http://schemas.microsoft.com/office/drawing/2014/main" id="{CC33D489-5522-80BC-D021-42370A63A413}"/>
              </a:ext>
            </a:extLst>
          </p:cNvPr>
          <p:cNvSpPr txBox="1"/>
          <p:nvPr/>
        </p:nvSpPr>
        <p:spPr>
          <a:xfrm>
            <a:off x="6684837" y="5307985"/>
            <a:ext cx="4542658" cy="923330"/>
          </a:xfrm>
          <a:prstGeom prst="rect">
            <a:avLst/>
          </a:prstGeom>
          <a:noFill/>
        </p:spPr>
        <p:txBody>
          <a:bodyPr wrap="square" rtlCol="0">
            <a:spAutoFit/>
          </a:bodyPr>
          <a:lstStyle/>
          <a:p>
            <a:r>
              <a:rPr lang="en-US" dirty="0">
                <a:solidFill>
                  <a:schemeClr val="tx2"/>
                </a:solidFill>
                <a:latin typeface="+mj-lt"/>
              </a:rPr>
              <a:t>The test themselves include sections on the left and the time elapsed in the top right corner</a:t>
            </a:r>
          </a:p>
        </p:txBody>
      </p:sp>
    </p:spTree>
    <p:extLst>
      <p:ext uri="{BB962C8B-B14F-4D97-AF65-F5344CB8AC3E}">
        <p14:creationId xmlns:p14="http://schemas.microsoft.com/office/powerpoint/2010/main" val="172201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775</TotalTime>
  <Words>1982</Words>
  <Application>Microsoft Office PowerPoint</Application>
  <PresentationFormat>Widescreen</PresentationFormat>
  <Paragraphs>194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DIN-Medium</vt:lpstr>
      <vt:lpstr>Open Sans</vt:lpstr>
      <vt:lpstr>2_Office Theme</vt:lpstr>
      <vt:lpstr>GALE PRESENTS: PETERSON’S TEST AND CAREER PREP</vt:lpstr>
      <vt:lpstr>PowerPoint Presentation</vt:lpstr>
      <vt:lpstr>EXAM PREP FEATURES</vt:lpstr>
      <vt:lpstr>EXAM PREP FEATURES</vt:lpstr>
      <vt:lpstr>EXAM PREP FEATURES</vt:lpstr>
      <vt:lpstr>EXAM PREP FEATURES</vt:lpstr>
      <vt:lpstr>EXAM PREP FEATURES</vt:lpstr>
      <vt:lpstr>EXAM PREP FEATURES</vt:lpstr>
      <vt:lpstr>PRACTICE TESTS</vt:lpstr>
      <vt:lpstr>FOUNDATIONAL SKILLS FEATURES</vt:lpstr>
      <vt:lpstr>FOUNDATIONAL SKILLS FEATURES</vt:lpstr>
      <vt:lpstr>FOUNDATIONAL SKILLS FEATURES</vt:lpstr>
      <vt:lpstr>FOUNDATIONAL SKILLS FEATURES</vt:lpstr>
      <vt:lpstr>SCHOOL AND SCHOLARSHIP FEATURES</vt:lpstr>
      <vt:lpstr>SCHOOL AND SCHOLARSHIP FEATURES</vt:lpstr>
      <vt:lpstr>SCHOOL AND SCHOLARSHIP FEATURES</vt:lpstr>
      <vt:lpstr>CAREER TOOL FEATURES</vt:lpstr>
      <vt:lpstr>CAREER TOOL FEATURES</vt:lpstr>
      <vt:lpstr>CAREER TOOLS</vt:lpstr>
      <vt:lpstr>CAREER TOOLS</vt:lpstr>
      <vt:lpstr>CAREER TOOLS</vt:lpstr>
      <vt:lpstr>CAREER TOOLS</vt:lpstr>
      <vt:lpstr>CAREER TOOLS</vt:lpstr>
      <vt:lpstr>CAREER TOOLS</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PRESENTS: PETERSON’S TEST AND CAREER PREP</dc:title>
  <dc:creator>Winters, Amber</dc:creator>
  <cp:lastModifiedBy>Winters, Amber</cp:lastModifiedBy>
  <cp:revision>1</cp:revision>
  <dcterms:created xsi:type="dcterms:W3CDTF">2024-01-29T20:01:01Z</dcterms:created>
  <dcterms:modified xsi:type="dcterms:W3CDTF">2024-02-02T20:35:16Z</dcterms:modified>
</cp:coreProperties>
</file>